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007" autoAdjust="0"/>
  </p:normalViewPr>
  <p:slideViewPr>
    <p:cSldViewPr snapToGrid="0">
      <p:cViewPr varScale="1">
        <p:scale>
          <a:sx n="89" d="100"/>
          <a:sy n="89" d="100"/>
        </p:scale>
        <p:origin x="389" y="86"/>
      </p:cViewPr>
      <p:guideLst>
        <p:guide orient="horz" pos="6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er" userId="750c49c2eb8bc448" providerId="LiveId" clId="{897429DF-462F-4A30-BFAF-5AC8725673A9}"/>
    <pc:docChg chg="custSel modSld">
      <pc:chgData name="user" userId="750c49c2eb8bc448" providerId="LiveId" clId="{897429DF-462F-4A30-BFAF-5AC8725673A9}" dt="2021-12-11T16:03:26.913" v="1" actId="6264"/>
      <pc:docMkLst>
        <pc:docMk/>
      </pc:docMkLst>
      <pc:sldChg chg="addSp delSp modSp mod chgLayout">
        <pc:chgData name="user" userId="750c49c2eb8bc448" providerId="LiveId" clId="{897429DF-462F-4A30-BFAF-5AC8725673A9}" dt="2021-12-11T16:03:26.913" v="1" actId="6264"/>
        <pc:sldMkLst>
          <pc:docMk/>
          <pc:sldMk cId="4093670678" sldId="256"/>
        </pc:sldMkLst>
        <pc:spChg chg="mod ord">
          <ac:chgData name="user" userId="750c49c2eb8bc448" providerId="LiveId" clId="{897429DF-462F-4A30-BFAF-5AC8725673A9}" dt="2021-12-11T16:03:26.913" v="1" actId="6264"/>
          <ac:spMkLst>
            <pc:docMk/>
            <pc:sldMk cId="4093670678" sldId="256"/>
            <ac:spMk id="2" creationId="{BBF8F5A2-A812-405E-B363-EED808E91285}"/>
          </ac:spMkLst>
        </pc:spChg>
        <pc:spChg chg="mod ord">
          <ac:chgData name="user" userId="750c49c2eb8bc448" providerId="LiveId" clId="{897429DF-462F-4A30-BFAF-5AC8725673A9}" dt="2021-12-11T16:03:26.913" v="1" actId="6264"/>
          <ac:spMkLst>
            <pc:docMk/>
            <pc:sldMk cId="4093670678" sldId="256"/>
            <ac:spMk id="3" creationId="{B726ABC8-E5AA-4A0E-A7EC-A56E0BD881BA}"/>
          </ac:spMkLst>
        </pc:spChg>
        <pc:spChg chg="add del mod">
          <ac:chgData name="user" userId="750c49c2eb8bc448" providerId="LiveId" clId="{897429DF-462F-4A30-BFAF-5AC8725673A9}" dt="2021-12-11T16:03:25.949" v="0" actId="6264"/>
          <ac:spMkLst>
            <pc:docMk/>
            <pc:sldMk cId="4093670678" sldId="256"/>
            <ac:spMk id="4" creationId="{62392625-4359-4E92-855A-76A9522D9437}"/>
          </ac:spMkLst>
        </pc:spChg>
        <pc:spChg chg="add del mod">
          <ac:chgData name="user" userId="750c49c2eb8bc448" providerId="LiveId" clId="{897429DF-462F-4A30-BFAF-5AC8725673A9}" dt="2021-12-11T16:03:25.949" v="0" actId="6264"/>
          <ac:spMkLst>
            <pc:docMk/>
            <pc:sldMk cId="4093670678" sldId="256"/>
            <ac:spMk id="5" creationId="{8CC31389-0195-4130-91A5-D486FD6C54F9}"/>
          </ac:spMkLst>
        </pc:spChg>
        <pc:spChg chg="add del mod">
          <ac:chgData name="user" userId="750c49c2eb8bc448" providerId="LiveId" clId="{897429DF-462F-4A30-BFAF-5AC8725673A9}" dt="2021-12-11T16:03:26.913" v="1" actId="6264"/>
          <ac:spMkLst>
            <pc:docMk/>
            <pc:sldMk cId="4093670678" sldId="256"/>
            <ac:spMk id="6" creationId="{740EDFD4-7F8D-4D6D-9F6B-59329712C6B5}"/>
          </ac:spMkLst>
        </pc:spChg>
        <pc:spChg chg="add del mod">
          <ac:chgData name="user" userId="750c49c2eb8bc448" providerId="LiveId" clId="{897429DF-462F-4A30-BFAF-5AC8725673A9}" dt="2021-12-11T16:03:26.913" v="1" actId="6264"/>
          <ac:spMkLst>
            <pc:docMk/>
            <pc:sldMk cId="4093670678" sldId="256"/>
            <ac:spMk id="7" creationId="{C9557CA0-C278-45F5-B21D-07048B88B17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85FCF-4ADA-472F-A45D-6010772FF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2C5461-EC7F-425D-BDEC-D14E5BDACA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4EB649-F5C8-4B29-A7E5-E1764D8E3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65DA75-1BA2-4F3B-8973-FCEE28D29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CC6D15-EC5A-490F-93E9-8CF52B032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17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1901D-A60F-49C3-8605-FAA6F28A5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37E35C4-74C4-4E11-BC39-EA8BC0355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562C51-4A88-4FA1-B8FB-2ED11F8A5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C3E705-96DF-4697-8F1A-3FA2E9DEE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7CDF78-24FF-4FFB-A750-8371CE25C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6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99E2A5-55F0-4C14-A050-536921731C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F43911-4908-4238-AEFC-DAECC0B488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56BA2B-E3CF-430F-B119-48C42C6CE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DA6543-1F02-4460-907A-BD9B83CC0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CF02BC-9DAC-417F-B83D-020A54D4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744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629111-7435-4321-A57E-3C8D95973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BC2EA1-9B1F-4C77-BE8E-E0C32D34B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57DC0D-812C-4D30-9189-69F9FC68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20A60F-A711-410D-ABBF-56353BABF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6563C2-A074-479F-A867-0960ED28B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267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524426-0EE9-4FBE-9761-E2237144F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CEF7BB-5187-49BB-AC75-BEEC2FCD4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E48948-BDC4-496E-9461-FDDB560D9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3EAE24-BC20-4963-84E7-1282C1CAE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5806A9-0E11-4199-BAB8-DDE750B41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414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9D9015-FF34-43D8-9070-E935BA6C8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6E3F63-504A-4409-9500-A8CE913A48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117863-A21E-4FF6-8740-F9FEB89D3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F2C845-C5C0-4C91-B28C-DFADC56C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E71CB3-E430-4A8C-AF5B-2C56D2BF3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63F0DE-32EF-4196-94B6-E4A4A15BB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13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D161D5-A206-4DD0-AB18-39F6A91DB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2340EF-6190-4F22-8D67-6872AD20F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A00309-012F-417F-B666-D3DF498C3B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31583E9-E1BF-404C-9CBF-48B7CFB579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4D612D5-BB4C-48ED-8C45-53A995A7D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1F9913-2F68-4803-8785-B316F69C1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FCB6217-5CD3-4A72-92D5-3FD809869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08AFA9B-7A17-4B7D-A3CB-B5B584896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483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D313E-2CA7-4462-BFAE-407C316CB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1CE4A37-78B7-4DCC-A67E-609CB6AE5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EFC9ABC-3406-461A-9DCC-9E26EEAB6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CB7440-91F4-44F7-B019-254B87682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95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239FE-F6BA-48B0-9E34-335CF53D8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98AD9B2-ABEA-40D5-9016-B27D84462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DDEFC1-8F97-408B-B00F-AE4C422E5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710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727FC0-5EFD-447B-99F1-04BBD1409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24DDD6-DE90-413E-90F3-9C28B4A52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A775FC4-D1B8-4EC7-987A-D49D8A6D2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C1B550-E56F-479A-8FEB-25CEC7D59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AA7BA2-6190-4097-8383-FE52602DF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BECE33-2F09-460B-9C0C-15FFD8B6A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715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0B757E-36E5-4B2B-AC2F-E33E9088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4DAEB20-C2BD-401B-832F-B5081E9143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CD6F5C-4DB5-40B9-8721-F68B5CAD9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8C7773-553F-4627-A3FC-C6FDE639E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B7C598-8EBC-45E0-91E7-0B499A864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D43389-FF6B-41B9-BB14-218BE1DC1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0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E2A2D0-AC0C-4AF7-93D0-D98CC32F1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294741-ABE2-477D-BE26-14CD35D073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4BF918-AB5D-40ED-87F1-8CA34966E7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D1887-6690-4822-832E-D07DF7FDE95E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B775D6-CC9D-431D-9DD7-A401BE6FE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C6B1E5-11BD-4BDA-AF52-F5AE87AF2C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D328D-9945-4D31-BEB5-10613AAF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05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8F5A2-A812-405E-B363-EED808E912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FOOD AND DRINK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26ABC8-E5AA-4A0E-A7EC-A56E0BD881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ru-RU" dirty="0"/>
              <a:t>Учебник </a:t>
            </a:r>
            <a:r>
              <a:rPr lang="en-US" dirty="0"/>
              <a:t>Fairyland Module3 Unit6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670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8B62F3-ABA2-46A4-ACB0-69754E55F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Cola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DFF004-963F-4FC6-8638-8C7BD10364F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FFFF207-5769-4706-9E3E-5DD36A82C15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67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04D0F-637E-495C-98F4-0E80652A7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cheese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CD1C0A-D238-47A6-B40A-9A7CEA680A4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A801ED6-B715-4AC0-8F52-F7C079EC3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224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6DD251-28CE-458F-9DA3-71B43797A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ice-cream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AF99ED-2CDD-41A2-9779-FB9690C520D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EA32306-B2EF-427C-A090-E256584C6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446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76F5F-E070-4169-A3ED-60D1143E7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pizza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8B6D62-BDE8-418E-8BE8-9B6337CC426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423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C783016-EFBA-4AD4-9F9D-B4918FD3015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</a:t>
            </a:r>
          </a:p>
        </p:txBody>
      </p:sp>
    </p:spTree>
    <p:extLst>
      <p:ext uri="{BB962C8B-B14F-4D97-AF65-F5344CB8AC3E}">
        <p14:creationId xmlns:p14="http://schemas.microsoft.com/office/powerpoint/2010/main" val="1844656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D36C7B-F965-4AB4-82AF-58557D2D3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popcorn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2F4011-0503-425B-BDBD-5C931FFFCBA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" r="3553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212BB5F-3D25-4D7C-89CF-07A134C87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367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1783E-7CCA-4376-A6B7-5480C2403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like?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12BE88-D3BB-48C8-BC93-C7FEF48ED6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000" dirty="0"/>
              <a:t>I like</a:t>
            </a:r>
            <a:r>
              <a:rPr lang="ru-RU" sz="4000" dirty="0"/>
              <a:t>…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F1AF1D5-489D-4689-8986-53A93148ED7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98" y="2505075"/>
            <a:ext cx="3494967" cy="3684588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2E5D3EB3-2647-4F41-8F33-245EABC2E1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I don’t like…</a:t>
            </a:r>
            <a:endParaRPr lang="ru-RU" sz="4000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6A203849-A255-48FB-8C67-CB6E241CF84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082" y="2505075"/>
            <a:ext cx="4777423" cy="3684588"/>
          </a:xfrm>
        </p:spPr>
      </p:pic>
    </p:spTree>
    <p:extLst>
      <p:ext uri="{BB962C8B-B14F-4D97-AF65-F5344CB8AC3E}">
        <p14:creationId xmlns:p14="http://schemas.microsoft.com/office/powerpoint/2010/main" val="4277822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9F65F6-4C83-441B-B75C-9E8C8034D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A4CF29-256E-41F2-B608-469237A2BA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" r="2535"/>
          <a:stretch>
            <a:fillRect/>
          </a:stretch>
        </p:blipFill>
        <p:spPr>
          <a:xfrm>
            <a:off x="3990741" y="191106"/>
            <a:ext cx="8201259" cy="6475788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D707BC5-0DC3-4756-AEE2-D6F639149CD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Do you like…?</a:t>
            </a:r>
          </a:p>
          <a:p>
            <a:r>
              <a:rPr lang="en-US" sz="6000" dirty="0"/>
              <a:t>Yes</a:t>
            </a:r>
            <a:r>
              <a:rPr lang="ru-RU" sz="6000" dirty="0"/>
              <a:t>,</a:t>
            </a:r>
            <a:r>
              <a:rPr lang="en-US" sz="6000" dirty="0"/>
              <a:t>I do.</a:t>
            </a:r>
          </a:p>
          <a:p>
            <a:r>
              <a:rPr lang="en-US" sz="6000" dirty="0"/>
              <a:t>No</a:t>
            </a:r>
            <a:r>
              <a:rPr lang="ru-RU" sz="6000" dirty="0"/>
              <a:t>,</a:t>
            </a:r>
            <a:r>
              <a:rPr lang="en-US" sz="6000" dirty="0"/>
              <a:t>I don’t.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84283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35FDA9-2C16-4CD3-9954-B23945221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18E6EB-BA2C-4240-9092-57EEC42F821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" r="5234"/>
          <a:stretch>
            <a:fillRect/>
          </a:stretch>
        </p:blipFill>
        <p:spPr>
          <a:xfrm>
            <a:off x="857540" y="0"/>
            <a:ext cx="9913794" cy="687262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6E22B39-E1E3-419D-9418-B159160C392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17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BDA818-C156-4DA6-BAC1-4E2FFB219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6422" y="-1600200"/>
            <a:ext cx="3932237" cy="1600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B30BCC-30F6-4689-BAC9-B69076C3A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774" y="1052513"/>
            <a:ext cx="6172200" cy="48736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5AD677F-7596-4736-9A07-7E89BCF2D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10512424" cy="3811588"/>
          </a:xfrm>
        </p:spPr>
        <p:txBody>
          <a:bodyPr>
            <a:normAutofit/>
          </a:bodyPr>
          <a:lstStyle/>
          <a:p>
            <a:r>
              <a:rPr lang="en-US" sz="6000" dirty="0"/>
              <a:t>What is your </a:t>
            </a:r>
            <a:r>
              <a:rPr lang="en-US" sz="6000" dirty="0" err="1"/>
              <a:t>favourite</a:t>
            </a:r>
            <a:r>
              <a:rPr lang="en-US" sz="6000" dirty="0"/>
              <a:t> food?</a:t>
            </a:r>
          </a:p>
          <a:p>
            <a:r>
              <a:rPr lang="en-US" sz="6000" dirty="0"/>
              <a:t>My </a:t>
            </a:r>
            <a:r>
              <a:rPr lang="en-US" sz="6000" dirty="0" err="1"/>
              <a:t>favourite</a:t>
            </a:r>
            <a:r>
              <a:rPr lang="en-US" sz="6000" dirty="0"/>
              <a:t> food is…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56165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EE8EE-8666-4E10-97C1-E532E2EEF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8165" y="-105103"/>
            <a:ext cx="5255172" cy="1051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A6BA06-20B6-4B63-A2C2-B8A60183E4C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7" r="7487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F1AE437-45CC-4D05-A1A4-7872D1F79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6255" y="2204545"/>
            <a:ext cx="4605770" cy="3811588"/>
          </a:xfrm>
        </p:spPr>
        <p:txBody>
          <a:bodyPr>
            <a:normAutofit/>
          </a:bodyPr>
          <a:lstStyle/>
          <a:p>
            <a:r>
              <a:rPr lang="en-US" sz="4000" dirty="0"/>
              <a:t>I like tea with biscuits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07574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338402-F457-4EDF-A4ED-27E13CCBE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FOOD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81E85B-F8AD-4CCC-88F0-3C9890CFCC1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5B5806A-807E-40E5-B81D-F8E83C076A8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9914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65558-11EF-49DC-B60C-F70851829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A6A28C-F378-4DB5-824F-4887E65CC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989012"/>
            <a:ext cx="6172200" cy="487362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9F1EE9-4D22-46D1-ABED-FE53BD3FD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33600"/>
            <a:ext cx="7029594" cy="3735388"/>
          </a:xfrm>
        </p:spPr>
        <p:txBody>
          <a:bodyPr>
            <a:normAutofit/>
          </a:bodyPr>
          <a:lstStyle/>
          <a:p>
            <a:r>
              <a:rPr lang="en-US" sz="6000" dirty="0"/>
              <a:t>I like…  Yummy!</a:t>
            </a:r>
          </a:p>
          <a:p>
            <a:r>
              <a:rPr lang="en-US" sz="6000" dirty="0"/>
              <a:t>I don’t like…  Yuk!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0053602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019B18-7887-486A-AD03-7F3F29295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would you like? I would like…</a:t>
            </a:r>
            <a:br>
              <a:rPr lang="en-US" dirty="0"/>
            </a:br>
            <a:r>
              <a:rPr lang="en-US" dirty="0"/>
              <a:t>How much is it? It’s … pounds.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451062-E95D-4A2A-BEA2-F8AB7B8570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55" y="1825625"/>
            <a:ext cx="8891801" cy="5001638"/>
          </a:xfrm>
        </p:spPr>
      </p:pic>
    </p:spTree>
    <p:extLst>
      <p:ext uri="{BB962C8B-B14F-4D97-AF65-F5344CB8AC3E}">
        <p14:creationId xmlns:p14="http://schemas.microsoft.com/office/powerpoint/2010/main" val="1872495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5584E3F7-6D2E-4725-A0B7-1E2B35E2C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78" y="1056854"/>
            <a:ext cx="8676449" cy="5801145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9955196-FBC3-4F1E-A2A4-7CAE6B74E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7388"/>
          </a:xfrm>
        </p:spPr>
        <p:txBody>
          <a:bodyPr>
            <a:normAutofit fontScale="90000"/>
          </a:bodyPr>
          <a:lstStyle/>
          <a:p>
            <a:r>
              <a:rPr lang="en-US" dirty="0"/>
              <a:t>Here you are. Thank you. Good-bye.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650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395A9A-2A35-4B15-AB8A-86B0B9CFA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bananas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623706-38CE-4E0D-A770-6F5643975FD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r="7464"/>
          <a:stretch>
            <a:fillRect/>
          </a:stretch>
        </p:blipFill>
        <p:spPr>
          <a:xfrm>
            <a:off x="4772025" y="907526"/>
            <a:ext cx="6172200" cy="487362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1DF2D0A-195A-4944-8162-5199158D97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flipH="1">
            <a:off x="0" y="8324192"/>
            <a:ext cx="220718" cy="340743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586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113C8-F631-42C8-A9DE-B282A1057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oranges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6A5C86-2E1F-4FF7-BA96-753B387F05E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0" r="7790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0821D3A-9E94-42D6-8D50-AD8AEB34799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953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ABB583-A4EA-4DE8-8852-78606B5E6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apples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78CBCF-0A98-4079-A369-F07F37857A3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7F52D7B-CB2D-4740-9933-DD61C089A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44311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A4FBE-D87D-4BD3-9A5F-8A8F71C0E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biscuits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D7C4A7-BBB8-4E03-86E0-014293C1476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8" r="11938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85B3360-F6AB-416F-8B66-4ABF3B964E6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en-US" sz="4000" dirty="0"/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86742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945952-45CD-435C-9F37-7D07DA486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sandwiches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4D0EFC-A395-47C8-9ABD-36B0AB81728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1" r="13951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818D551-3EA8-4D52-B580-866A4FFFC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622575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0C7828-65A2-4C5D-8835-CF6784758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tea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8AB0B-2B0F-4DB0-90A6-5ADC10DA16B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1" r="10401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6FDD167-D8F0-414F-8515-70547168D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7865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73F90F-259D-428D-9C4B-881ECD9DE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milk</a:t>
            </a:r>
            <a:endParaRPr lang="ru-RU" sz="6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55347F-03DF-41BB-A49E-6C0A03B07B2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4E501FB-4B2D-449D-AC8E-BBCFE3ED3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9482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112</Words>
  <Application>Microsoft Office PowerPoint</Application>
  <PresentationFormat>Широкоэкранный</PresentationFormat>
  <Paragraphs>106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FOOD AND DRINK</vt:lpstr>
      <vt:lpstr>FOOD</vt:lpstr>
      <vt:lpstr>bananas</vt:lpstr>
      <vt:lpstr>oranges</vt:lpstr>
      <vt:lpstr>apples</vt:lpstr>
      <vt:lpstr>biscuits</vt:lpstr>
      <vt:lpstr>sandwiches</vt:lpstr>
      <vt:lpstr>tea</vt:lpstr>
      <vt:lpstr>milk</vt:lpstr>
      <vt:lpstr>Cola</vt:lpstr>
      <vt:lpstr>cheese</vt:lpstr>
      <vt:lpstr>ice-cream</vt:lpstr>
      <vt:lpstr>pizza</vt:lpstr>
      <vt:lpstr>popcorn</vt:lpstr>
      <vt:lpstr>What do you like?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What would you like? I would like… How much is it? It’s … pounds.</vt:lpstr>
      <vt:lpstr>Here you are. Thank you. Good-bye.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AND DRINK</dc:title>
  <dc:creator>user</dc:creator>
  <cp:lastModifiedBy>user</cp:lastModifiedBy>
  <cp:revision>1</cp:revision>
  <dcterms:created xsi:type="dcterms:W3CDTF">2021-12-11T11:27:18Z</dcterms:created>
  <dcterms:modified xsi:type="dcterms:W3CDTF">2021-12-11T16:06:20Z</dcterms:modified>
</cp:coreProperties>
</file>