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9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41" autoAdjust="0"/>
    <p:restoredTop sz="94660"/>
  </p:normalViewPr>
  <p:slideViewPr>
    <p:cSldViewPr snapToGrid="0">
      <p:cViewPr varScale="1">
        <p:scale>
          <a:sx n="49" d="100"/>
          <a:sy n="49" d="100"/>
        </p:scale>
        <p:origin x="66" y="4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4212" y="685799"/>
            <a:ext cx="8001000" cy="2971801"/>
          </a:xfrm>
        </p:spPr>
        <p:txBody>
          <a:bodyPr anchor="b">
            <a:normAutofit/>
          </a:bodyPr>
          <a:lstStyle>
            <a:lvl1pPr algn="l">
              <a:defRPr sz="4800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4212" y="3843867"/>
            <a:ext cx="6400800" cy="1947333"/>
          </a:xfrm>
        </p:spPr>
        <p:txBody>
          <a:bodyPr anchor="t">
            <a:normAutofit/>
          </a:bodyPr>
          <a:lstStyle>
            <a:lvl1pPr marL="0" indent="0" algn="l">
              <a:buNone/>
              <a:defRPr sz="21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BFAEC-19AA-4519-8C94-188BCC60B628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D1B66-C130-48C4-A4F6-5F671125E809}" type="slidenum">
              <a:rPr lang="ru-RU" smtClean="0"/>
              <a:t>‹#›</a:t>
            </a:fld>
            <a:endParaRPr lang="ru-RU"/>
          </a:p>
        </p:txBody>
      </p:sp>
      <p:cxnSp>
        <p:nvCxnSpPr>
          <p:cNvPr id="16" name="Straight Connector 15"/>
          <p:cNvCxnSpPr/>
          <p:nvPr/>
        </p:nvCxnSpPr>
        <p:spPr>
          <a:xfrm flipH="1">
            <a:off x="8228012" y="8467"/>
            <a:ext cx="3810000" cy="3810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 flipH="1">
            <a:off x="6108170" y="91545"/>
            <a:ext cx="6080655" cy="6080655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/>
          <p:nvPr/>
        </p:nvCxnSpPr>
        <p:spPr>
          <a:xfrm flipH="1">
            <a:off x="7235825" y="228600"/>
            <a:ext cx="4953000" cy="495300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H="1">
            <a:off x="7335837" y="32278"/>
            <a:ext cx="4852989" cy="485298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 flipH="1">
            <a:off x="7845426" y="609601"/>
            <a:ext cx="4343399" cy="4343399"/>
          </a:xfrm>
          <a:prstGeom prst="line">
            <a:avLst/>
          </a:prstGeom>
          <a:ln w="3175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017396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3"/>
          </p:nvPr>
        </p:nvSpPr>
        <p:spPr>
          <a:xfrm>
            <a:off x="685800" y="533400"/>
            <a:ext cx="10818812" cy="31242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16" name="Text Placeholder 9"/>
          <p:cNvSpPr>
            <a:spLocks noGrp="1"/>
          </p:cNvSpPr>
          <p:nvPr>
            <p:ph type="body" sz="quarter" idx="14"/>
          </p:nvPr>
        </p:nvSpPr>
        <p:spPr>
          <a:xfrm>
            <a:off x="914402" y="3843867"/>
            <a:ext cx="8304210" cy="457200"/>
          </a:xfrm>
        </p:spPr>
        <p:txBody>
          <a:bodyPr anchor="t">
            <a:normAutofit/>
          </a:bodyPr>
          <a:lstStyle>
            <a:lvl1pPr marL="0" indent="0">
              <a:buFontTx/>
              <a:buNone/>
              <a:defRPr sz="16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BFAEC-19AA-4519-8C94-188BCC60B628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D1B66-C130-48C4-A4F6-5F671125E8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29678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anchor="ctr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4114800"/>
            <a:ext cx="8535988" cy="1879600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BFAEC-19AA-4519-8C94-188BCC60B628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D1B66-C130-48C4-A4F6-5F671125E8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403279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1" y="685800"/>
            <a:ext cx="9144001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446212" y="3429000"/>
            <a:ext cx="8534400" cy="381000"/>
          </a:xfrm>
        </p:spPr>
        <p:txBody>
          <a:bodyPr anchor="ctr"/>
          <a:lstStyle>
            <a:lvl1pPr marL="0" indent="0">
              <a:buFontTx/>
              <a:buNone/>
              <a:defRPr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301067"/>
            <a:ext cx="8534400" cy="1684865"/>
          </a:xfrm>
        </p:spPr>
        <p:txBody>
          <a:bodyPr anchor="ctr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BFAEC-19AA-4519-8C94-188BCC60B628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D1B66-C130-48C4-A4F6-5F671125E809}" type="slidenum">
              <a:rPr lang="ru-RU" smtClean="0"/>
              <a:t>‹#›</a:t>
            </a:fld>
            <a:endParaRPr lang="ru-RU"/>
          </a:p>
        </p:txBody>
      </p:sp>
      <p:sp>
        <p:nvSpPr>
          <p:cNvPr id="14" name="TextBox 13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4788609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2" y="3429000"/>
            <a:ext cx="8534400" cy="1697400"/>
          </a:xfrm>
        </p:spPr>
        <p:txBody>
          <a:bodyPr anchor="b">
            <a:normAutofit/>
          </a:bodyPr>
          <a:lstStyle>
            <a:lvl1pPr algn="l">
              <a:defRPr sz="32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5132981"/>
            <a:ext cx="8535990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BFAEC-19AA-4519-8C94-188BCC60B628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D1B66-C130-48C4-A4F6-5F671125E8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55555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1413" y="685800"/>
            <a:ext cx="9144000" cy="2743200"/>
          </a:xfrm>
        </p:spPr>
        <p:txBody>
          <a:bodyPr anchor="ctr">
            <a:normAutofit/>
          </a:bodyPr>
          <a:lstStyle>
            <a:lvl1pPr algn="l">
              <a:defRPr sz="3200" b="0" cap="all">
                <a:solidFill>
                  <a:schemeClr val="tx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1" cy="1049866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978400"/>
            <a:ext cx="8534401" cy="10160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BFAEC-19AA-4519-8C94-188BCC60B628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D1B66-C130-48C4-A4F6-5F671125E809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531812" y="812222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0285412" y="276860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16001000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3" y="685800"/>
            <a:ext cx="10058400" cy="2743200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84212" y="3928534"/>
            <a:ext cx="8534400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400" b="0" cap="all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1" y="4766732"/>
            <a:ext cx="8534401" cy="12276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BFAEC-19AA-4519-8C94-188BCC60B628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D1B66-C130-48C4-A4F6-5F671125E8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722645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BFAEC-19AA-4519-8C94-188BCC60B628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D1B66-C130-48C4-A4F6-5F671125E8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797049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685212" y="685800"/>
            <a:ext cx="2057400" cy="45720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685800"/>
            <a:ext cx="7823200" cy="530860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BFAEC-19AA-4519-8C94-188BCC60B628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D1B66-C130-48C4-A4F6-5F671125E8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456194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anchor="ctr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BFAEC-19AA-4519-8C94-188BCC60B628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D1B66-C130-48C4-A4F6-5F671125E8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5910490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4211" y="2006600"/>
            <a:ext cx="8534401" cy="2281600"/>
          </a:xfrm>
        </p:spPr>
        <p:txBody>
          <a:bodyPr anchor="b">
            <a:normAutofit/>
          </a:bodyPr>
          <a:lstStyle>
            <a:lvl1pPr algn="l">
              <a:defRPr sz="3600" b="0" cap="all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3" y="4495800"/>
            <a:ext cx="8534400" cy="14986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bg2">
                    <a:lumMod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BFAEC-19AA-4519-8C94-188BCC60B628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D1B66-C130-48C4-A4F6-5F671125E8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951486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4211" y="685800"/>
            <a:ext cx="4937655" cy="361526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08133" y="685801"/>
            <a:ext cx="4934479" cy="3615266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BFAEC-19AA-4519-8C94-188BCC60B628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D1B66-C130-48C4-A4F6-5F671125E8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2460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2080" y="685800"/>
            <a:ext cx="4649787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4211" y="1270529"/>
            <a:ext cx="4937655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079066" y="685800"/>
            <a:ext cx="4665134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06545" y="1262062"/>
            <a:ext cx="4929188" cy="3030538"/>
          </a:xfrm>
        </p:spPr>
        <p:txBody>
          <a:bodyPr anchor="t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BFAEC-19AA-4519-8C94-188BCC60B628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D1B66-C130-48C4-A4F6-5F671125E8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5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BFAEC-19AA-4519-8C94-188BCC60B628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D1B66-C130-48C4-A4F6-5F671125E8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75198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BFAEC-19AA-4519-8C94-188BCC60B628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D1B66-C130-48C4-A4F6-5F671125E8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253604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85012" y="685800"/>
            <a:ext cx="3657600" cy="137160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4212" y="685800"/>
            <a:ext cx="5943601" cy="5308600"/>
          </a:xfrm>
        </p:spPr>
        <p:txBody>
          <a:bodyPr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085012" y="2209799"/>
            <a:ext cx="3657600" cy="2091267"/>
          </a:xfrm>
        </p:spPr>
        <p:txBody>
          <a:bodyPr anchor="t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BFAEC-19AA-4519-8C94-188BCC60B628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D1B66-C130-48C4-A4F6-5F671125E8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679825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2812" y="1447800"/>
            <a:ext cx="6019800" cy="114300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989012" y="914400"/>
            <a:ext cx="3280974" cy="4572000"/>
          </a:xfrm>
          <a:prstGeom prst="snip2DiagRect">
            <a:avLst>
              <a:gd name="adj1" fmla="val 10815"/>
              <a:gd name="adj2" fmla="val 0"/>
            </a:avLst>
          </a:prstGeom>
          <a:ln w="15875">
            <a:solidFill>
              <a:schemeClr val="tx1">
                <a:alpha val="40000"/>
              </a:schemeClr>
            </a:soli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2812" y="2777066"/>
            <a:ext cx="6021388" cy="2048933"/>
          </a:xfrm>
        </p:spPr>
        <p:txBody>
          <a:bodyPr anchor="t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0BFAEC-19AA-4519-8C94-188BCC60B628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D1B66-C130-48C4-A4F6-5F671125E8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88964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9206969" y="2963333"/>
            <a:ext cx="2981858" cy="3208867"/>
            <a:chOff x="9206969" y="2963333"/>
            <a:chExt cx="2981858" cy="3208867"/>
          </a:xfrm>
        </p:grpSpPr>
        <p:cxnSp>
          <p:nvCxnSpPr>
            <p:cNvPr id="8" name="Straight Connector 7"/>
            <p:cNvCxnSpPr/>
            <p:nvPr/>
          </p:nvCxnSpPr>
          <p:spPr>
            <a:xfrm flipH="1">
              <a:off x="11276012" y="2963333"/>
              <a:ext cx="912814" cy="912812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 flipH="1">
              <a:off x="9206969" y="3190344"/>
              <a:ext cx="2981857" cy="2981856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10292292" y="3285067"/>
              <a:ext cx="1896534" cy="1896533"/>
            </a:xfrm>
            <a:prstGeom prst="line">
              <a:avLst/>
            </a:prstGeom>
            <a:ln w="952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flipH="1">
              <a:off x="10443103" y="3131080"/>
              <a:ext cx="1745722" cy="174572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Straight Connector 11"/>
            <p:cNvCxnSpPr/>
            <p:nvPr/>
          </p:nvCxnSpPr>
          <p:spPr>
            <a:xfrm flipH="1">
              <a:off x="10918826" y="3683001"/>
              <a:ext cx="1270001" cy="1269999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4212" y="4487332"/>
            <a:ext cx="8534400" cy="15070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4212" y="685800"/>
            <a:ext cx="8534400" cy="361526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904412" y="6172200"/>
            <a:ext cx="16002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9C0BFAEC-19AA-4519-8C94-188BCC60B628}" type="datetimeFigureOut">
              <a:rPr lang="ru-RU" smtClean="0"/>
              <a:t>01.11.2022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4212" y="6172200"/>
            <a:ext cx="75438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0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63200" y="5578475"/>
            <a:ext cx="1142245" cy="6699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3200" b="0" i="0">
                <a:solidFill>
                  <a:schemeClr val="bg2">
                    <a:lumMod val="50000"/>
                  </a:schemeClr>
                </a:solidFill>
                <a:effectLst/>
                <a:latin typeface="+mn-lt"/>
              </a:defRPr>
            </a:lvl1pPr>
          </a:lstStyle>
          <a:p>
            <a:fld id="{AF4D1B66-C130-48C4-A4F6-5F671125E80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506715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 cap="all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20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8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6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/>
        </a:buClr>
        <a:buSzPct val="80000"/>
        <a:buFont typeface="Wingdings 3" panose="05040102010807070707" pitchFamily="18" charset="2"/>
        <a:buChar char=""/>
        <a:defRPr sz="1400" kern="1200" cap="none">
          <a:solidFill>
            <a:schemeClr val="bg2">
              <a:lumMod val="7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63.png"/><Relationship Id="rId7" Type="http://schemas.openxmlformats.org/officeDocument/2006/relationships/image" Target="../media/image67.png"/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66.png"/><Relationship Id="rId5" Type="http://schemas.openxmlformats.org/officeDocument/2006/relationships/image" Target="../media/image65.png"/><Relationship Id="rId4" Type="http://schemas.openxmlformats.org/officeDocument/2006/relationships/image" Target="../media/image64.png"/><Relationship Id="rId9" Type="http://schemas.openxmlformats.org/officeDocument/2006/relationships/image" Target="../media/image6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png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8.png"/><Relationship Id="rId4" Type="http://schemas.openxmlformats.org/officeDocument/2006/relationships/image" Target="../media/image7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82.png"/><Relationship Id="rId4" Type="http://schemas.openxmlformats.org/officeDocument/2006/relationships/image" Target="../media/image81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9.png"/><Relationship Id="rId3" Type="http://schemas.openxmlformats.org/officeDocument/2006/relationships/image" Target="../media/image84.png"/><Relationship Id="rId7" Type="http://schemas.openxmlformats.org/officeDocument/2006/relationships/image" Target="../media/image88.png"/><Relationship Id="rId2" Type="http://schemas.openxmlformats.org/officeDocument/2006/relationships/image" Target="../media/image8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7.png"/><Relationship Id="rId11" Type="http://schemas.openxmlformats.org/officeDocument/2006/relationships/image" Target="../media/image92.png"/><Relationship Id="rId5" Type="http://schemas.openxmlformats.org/officeDocument/2006/relationships/image" Target="../media/image86.png"/><Relationship Id="rId10" Type="http://schemas.openxmlformats.org/officeDocument/2006/relationships/image" Target="../media/image91.png"/><Relationship Id="rId4" Type="http://schemas.openxmlformats.org/officeDocument/2006/relationships/image" Target="../media/image85.png"/><Relationship Id="rId9" Type="http://schemas.openxmlformats.org/officeDocument/2006/relationships/image" Target="../media/image9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4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11.png"/><Relationship Id="rId4" Type="http://schemas.openxmlformats.org/officeDocument/2006/relationships/image" Target="../media/image10.gi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jpeg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3" Type="http://schemas.openxmlformats.org/officeDocument/2006/relationships/image" Target="../media/image6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jpeg"/><Relationship Id="rId11" Type="http://schemas.openxmlformats.org/officeDocument/2006/relationships/image" Target="../media/image25.png"/><Relationship Id="rId5" Type="http://schemas.openxmlformats.org/officeDocument/2006/relationships/image" Target="../media/image13.png"/><Relationship Id="rId10" Type="http://schemas.openxmlformats.org/officeDocument/2006/relationships/image" Target="../media/image24.png"/><Relationship Id="rId4" Type="http://schemas.openxmlformats.org/officeDocument/2006/relationships/image" Target="../media/image19.jpeg"/><Relationship Id="rId9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jpeg"/><Relationship Id="rId7" Type="http://schemas.openxmlformats.org/officeDocument/2006/relationships/image" Target="../media/image33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10" Type="http://schemas.openxmlformats.org/officeDocument/2006/relationships/image" Target="../media/image36.jpeg"/><Relationship Id="rId4" Type="http://schemas.openxmlformats.org/officeDocument/2006/relationships/image" Target="../media/image30.jpeg"/><Relationship Id="rId9" Type="http://schemas.openxmlformats.org/officeDocument/2006/relationships/image" Target="../media/image3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54.png"/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12" Type="http://schemas.openxmlformats.org/officeDocument/2006/relationships/image" Target="../media/image53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7.png"/><Relationship Id="rId11" Type="http://schemas.openxmlformats.org/officeDocument/2006/relationships/image" Target="../media/image52.png"/><Relationship Id="rId5" Type="http://schemas.openxmlformats.org/officeDocument/2006/relationships/image" Target="../media/image46.png"/><Relationship Id="rId10" Type="http://schemas.openxmlformats.org/officeDocument/2006/relationships/image" Target="../media/image51.png"/><Relationship Id="rId4" Type="http://schemas.openxmlformats.org/officeDocument/2006/relationships/image" Target="../media/image45.png"/><Relationship Id="rId9" Type="http://schemas.openxmlformats.org/officeDocument/2006/relationships/image" Target="../media/image50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59.png"/><Relationship Id="rId5" Type="http://schemas.openxmlformats.org/officeDocument/2006/relationships/image" Target="../media/image58.png"/><Relationship Id="rId4" Type="http://schemas.openxmlformats.org/officeDocument/2006/relationships/image" Target="../media/image5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FAD407E-F587-0ACF-8DE0-FA9331E193E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19328" y="199417"/>
            <a:ext cx="10953344" cy="1734766"/>
          </a:xfrm>
        </p:spPr>
        <p:txBody>
          <a:bodyPr>
            <a:no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Викторина по окружающему миру для начальных классов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F2D6BCC9-A8D1-6CAF-5B7E-DCDF032F318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630367" y="3132307"/>
            <a:ext cx="7085012" cy="2648446"/>
          </a:xfrm>
        </p:spPr>
        <p:txBody>
          <a:bodyPr>
            <a:noAutofit/>
          </a:bodyPr>
          <a:lstStyle/>
          <a:p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Работу выполнила учитель начальных классов МБОУ «</a:t>
            </a:r>
            <a:r>
              <a:rPr lang="ru-RU" sz="3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Казакларская</a:t>
            </a: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ООШ» Высокогорского района РТ </a:t>
            </a:r>
            <a:r>
              <a:rPr lang="ru-RU" sz="3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Фаекова</a:t>
            </a: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Мукарама</a:t>
            </a:r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Вилдановна</a:t>
            </a: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3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ноябрь, 2022</a:t>
            </a:r>
          </a:p>
        </p:txBody>
      </p:sp>
    </p:spTree>
    <p:extLst>
      <p:ext uri="{BB962C8B-B14F-4D97-AF65-F5344CB8AC3E}">
        <p14:creationId xmlns:p14="http://schemas.microsoft.com/office/powerpoint/2010/main" val="5069495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71838E1-8D26-FA8D-4359-1AFE0B2622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00" y="0"/>
            <a:ext cx="8358188" cy="885825"/>
          </a:xfrm>
        </p:spPr>
        <p:txBody>
          <a:bodyPr>
            <a:normAutofit/>
          </a:bodyPr>
          <a:lstStyle/>
          <a:p>
            <a:pPr algn="ctr"/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Реши ребус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2558053-B27C-EA23-9436-432286E8D97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9209" y="1724913"/>
            <a:ext cx="1989268" cy="1989268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05CEB0E-3BA7-6482-B707-FCB0706316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1246652" y="1575290"/>
            <a:ext cx="582148" cy="951891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D9AA2D4-C25E-B625-5FA7-1F9B91978D1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49675" y="961782"/>
            <a:ext cx="595668" cy="60824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D52BB3C2-DB78-1CCD-2C4F-FE1B661D385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3767" t="28482" r="18064" b="25503"/>
          <a:stretch/>
        </p:blipFill>
        <p:spPr>
          <a:xfrm>
            <a:off x="4351674" y="1019958"/>
            <a:ext cx="768911" cy="608243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DF4AB7E-E204-F372-3A68-EABD88AE804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08010" y="1019958"/>
            <a:ext cx="608243" cy="608243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60199F0-909F-3DDB-86A9-4225FFCCE03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050917" y="1724913"/>
            <a:ext cx="2764553" cy="184303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56E0BA7-F947-795B-E3B5-27ABE2892EB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08154" y="1570025"/>
            <a:ext cx="579170" cy="957155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B8AFC28A-DF1C-33AD-2F5B-47C1AC5E07D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13522" y="3798796"/>
            <a:ext cx="2906076" cy="29060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814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036408-D8BE-8BEA-29DC-CD1BDF4D55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00" y="281093"/>
            <a:ext cx="8031480" cy="46566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Реши ребус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EC4DB64F-C5DD-D5A7-45EE-4C8DA007CF2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1520" t="20879" r="27280" b="15547"/>
          <a:stretch/>
        </p:blipFill>
        <p:spPr>
          <a:xfrm>
            <a:off x="1272540" y="1788159"/>
            <a:ext cx="1112520" cy="138138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08DC9C82-AC24-2DC6-41F5-5FB5FB2AB9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2941320" y="1192511"/>
            <a:ext cx="594335" cy="95105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E862785-99BC-2C7A-A8DC-E9D3B08E51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30448" y="1514475"/>
            <a:ext cx="2944659" cy="191452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98F7087-CE18-C7D8-3C94-8F4449295F0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12692" y="1879218"/>
            <a:ext cx="1415605" cy="1415605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2FBF7D29-0A7A-958E-2032-241A777FAE9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99779" y="3616156"/>
            <a:ext cx="2960751" cy="29607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5467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F2E62D-CEF3-DE2F-6F03-846E71C7CC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00" y="281093"/>
            <a:ext cx="8595360" cy="72474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Реши ребус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FD3B795-4FE8-B1B0-5219-0F6672DA7C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2154017" y="1915199"/>
            <a:ext cx="2755706" cy="183642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E8C0AFE9-F917-407E-B0F3-05643E5DA8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5199" y="1504959"/>
            <a:ext cx="591363" cy="95105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647E5B1-E4BD-DECC-A2A1-487A3310C99C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56820" t="40500" r="9082" b="24500"/>
          <a:stretch/>
        </p:blipFill>
        <p:spPr>
          <a:xfrm>
            <a:off x="6126480" y="2537207"/>
            <a:ext cx="1554480" cy="1674055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14F3685-4909-AFFF-74B4-5F348204ECD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36355" y="3601297"/>
            <a:ext cx="2975610" cy="2975610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09CAED1-8EDF-EEE9-C127-BA4E3B24AE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25199" y="1455555"/>
            <a:ext cx="591363" cy="951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0202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3BDD09-D53E-6DC8-2A68-907D0885C6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00" y="113453"/>
            <a:ext cx="8442960" cy="1014308"/>
          </a:xfrm>
        </p:spPr>
        <p:txBody>
          <a:bodyPr>
            <a:normAutofit/>
          </a:bodyPr>
          <a:lstStyle/>
          <a:p>
            <a:pPr algn="ctr"/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Реши ребус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A0B8D0C-3864-AACB-F9C9-8E5B426019D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833" t="15972" r="15625" b="11111"/>
          <a:stretch/>
        </p:blipFill>
        <p:spPr>
          <a:xfrm>
            <a:off x="1188720" y="1356360"/>
            <a:ext cx="1859280" cy="160020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625F904-2152-BB22-2FA7-0655F3B46E4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294" t="14634" r="12358" b="13171"/>
          <a:stretch/>
        </p:blipFill>
        <p:spPr>
          <a:xfrm>
            <a:off x="3597670" y="1576492"/>
            <a:ext cx="1067830" cy="129540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4CC179C-C54D-B81C-243D-4AE005119DF2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7648" t="2489" r="48604" b="7054"/>
          <a:stretch/>
        </p:blipFill>
        <p:spPr>
          <a:xfrm>
            <a:off x="5460470" y="1151467"/>
            <a:ext cx="1274582" cy="2277533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4A8D3948-EC96-EA9E-7E59-BC973142D79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17280" y="3520440"/>
            <a:ext cx="3006090" cy="30060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5070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944693F-9ACE-8FE1-C845-E252DB15FF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59572" y="1"/>
            <a:ext cx="8414068" cy="1158240"/>
          </a:xfrm>
        </p:spPr>
        <p:txBody>
          <a:bodyPr>
            <a:normAutofit/>
          </a:bodyPr>
          <a:lstStyle/>
          <a:p>
            <a:pPr algn="ctr"/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Реши ребус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654758B-8C02-9DC5-F9FC-59ED5D10B61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342" y="1190210"/>
            <a:ext cx="2674918" cy="223879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F15AF35-B34C-B75C-1F3C-226C6CB7E1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34748" y="1025675"/>
            <a:ext cx="591363" cy="95105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73D6EB7-8B19-3AD5-9C6E-D9BFDE9DF8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6684" y="810108"/>
            <a:ext cx="2807157" cy="280715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516B00C-2F54-35E9-4335-3709567C0E9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5865" y="4156245"/>
            <a:ext cx="807719" cy="80771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57C08174-EA7D-0F73-5E31-8184669E609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71619" y="4255277"/>
            <a:ext cx="768163" cy="609653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77D49650-8A78-F1F0-7BE1-6806B921073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711284" y="4119327"/>
            <a:ext cx="748976" cy="80771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EC314AE-4742-F6FB-7FEB-AA48085AE7F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661660" y="4247403"/>
            <a:ext cx="804742" cy="810838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04DCCB8-E081-43DB-F5E6-808A8A4DF09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580694" y="4347995"/>
            <a:ext cx="774259" cy="609653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E4E1850C-FD2B-DC60-C61F-A278437F71F8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595636" y="4257301"/>
            <a:ext cx="774259" cy="774259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A196B3F6-3239-9F3E-CF55-4B47A12A0A9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8930707" y="3617265"/>
            <a:ext cx="2809712" cy="2809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1974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CB377F-6F1C-5149-8D83-FB935EB05B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974169" y="0"/>
            <a:ext cx="8534400" cy="1507067"/>
          </a:xfrm>
        </p:spPr>
        <p:txBody>
          <a:bodyPr>
            <a:normAutofit/>
          </a:bodyPr>
          <a:lstStyle/>
          <a:p>
            <a:pPr algn="ctr"/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Отгадай загадки</a:t>
            </a:r>
          </a:p>
        </p:txBody>
      </p:sp>
      <p:pic>
        <p:nvPicPr>
          <p:cNvPr id="4" name="Объект 3">
            <a:extLst>
              <a:ext uri="{FF2B5EF4-FFF2-40B4-BE49-F238E27FC236}">
                <a16:creationId xmlns:a16="http://schemas.microsoft.com/office/drawing/2014/main" id="{D072343C-6120-B732-DB71-ACBCC2F1E1B1}"/>
              </a:ext>
            </a:extLst>
          </p:cNvPr>
          <p:cNvPicPr>
            <a:picLocks noGrp="1" noChangeAspect="1"/>
          </p:cNvPicPr>
          <p:nvPr>
            <p:ph sz="half" idx="2"/>
          </p:nvPr>
        </p:nvPicPr>
        <p:blipFill>
          <a:blip r:embed="rId2"/>
          <a:stretch>
            <a:fillRect/>
          </a:stretch>
        </p:blipFill>
        <p:spPr>
          <a:xfrm>
            <a:off x="9448801" y="3296260"/>
            <a:ext cx="2381250" cy="3048000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2F63AFB-01E2-BC11-AB62-F5EFC8B24B8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0258" r="20758"/>
          <a:stretch/>
        </p:blipFill>
        <p:spPr>
          <a:xfrm>
            <a:off x="8790618" y="1376288"/>
            <a:ext cx="1717951" cy="1637846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72A4211-824F-AA50-7949-EA8A35AEFBF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8967" y="3429001"/>
            <a:ext cx="2986316" cy="298631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CB27571-990F-A4F4-5CD2-0B3D7AC697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47397" y="1248514"/>
            <a:ext cx="2773307" cy="1922094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EF6359F-5F16-505B-5377-F5EEE643DFE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9769" y="1263818"/>
            <a:ext cx="2773308" cy="1889316"/>
          </a:xfrm>
          <a:prstGeom prst="rect">
            <a:avLst/>
          </a:prstGeom>
        </p:spPr>
      </p:pic>
      <p:sp>
        <p:nvSpPr>
          <p:cNvPr id="9" name="Объект 8">
            <a:extLst>
              <a:ext uri="{FF2B5EF4-FFF2-40B4-BE49-F238E27FC236}">
                <a16:creationId xmlns:a16="http://schemas.microsoft.com/office/drawing/2014/main" id="{9C64EF1D-D30C-3DF6-C932-C4BA263EF963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 flipV="1">
            <a:off x="3725887" y="7044266"/>
            <a:ext cx="1109789" cy="495523"/>
          </a:xfrm>
        </p:spPr>
        <p:txBody>
          <a:bodyPr/>
          <a:lstStyle/>
          <a:p>
            <a:pPr marL="0" indent="0">
              <a:buNone/>
            </a:pPr>
            <a:endParaRPr lang="ru-RU" dirty="0"/>
          </a:p>
        </p:txBody>
      </p:sp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3FA15D2-0159-CE10-0350-CFE3D80C7D9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68441" y="2043345"/>
            <a:ext cx="1109789" cy="1109789"/>
          </a:xfrm>
          <a:prstGeom prst="rect">
            <a:avLst/>
          </a:prstGeom>
        </p:spPr>
      </p:pic>
      <p:pic>
        <p:nvPicPr>
          <p:cNvPr id="3074" name="Picture 2">
            <a:extLst>
              <a:ext uri="{FF2B5EF4-FFF2-40B4-BE49-F238E27FC236}">
                <a16:creationId xmlns:a16="http://schemas.microsoft.com/office/drawing/2014/main" id="{1A6AB14B-9581-14B3-87C3-692EA68401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1656" y="1684306"/>
            <a:ext cx="1018365" cy="10183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2543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B3E7C33A-0A83-587D-EED0-23456ECC17E1}"/>
              </a:ext>
            </a:extLst>
          </p:cNvPr>
          <p:cNvSpPr txBox="1"/>
          <p:nvPr/>
        </p:nvSpPr>
        <p:spPr>
          <a:xfrm>
            <a:off x="2552701" y="275932"/>
            <a:ext cx="610688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Отгадай загадки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307A3D7F-562C-E2BD-B4F7-F2FBFE67AD7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2701" y="1315803"/>
            <a:ext cx="1695450" cy="16954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B3BF1CFF-190A-E1B5-5A50-867A5CC76E3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19300" y="1289957"/>
            <a:ext cx="1849101" cy="1695450"/>
          </a:xfrm>
          <a:prstGeom prst="rect">
            <a:avLst/>
          </a:prstGeom>
        </p:spPr>
      </p:pic>
      <p:pic>
        <p:nvPicPr>
          <p:cNvPr id="1030" name="Picture 6">
            <a:extLst>
              <a:ext uri="{FF2B5EF4-FFF2-40B4-BE49-F238E27FC236}">
                <a16:creationId xmlns:a16="http://schemas.microsoft.com/office/drawing/2014/main" id="{54287590-E634-4E60-A03B-64AD7C97C09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9784" y="3429000"/>
            <a:ext cx="3091542" cy="3091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7790375A-0F54-0091-C8B2-3D7786D5E78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714617" y="3168435"/>
            <a:ext cx="2971800" cy="304800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E52BB9C6-7637-1E8D-C09F-59E343BEC2E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9769" y="1263818"/>
            <a:ext cx="2146714" cy="1462449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C099FA5F-EB9C-6CD6-1133-DD110E4A69D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585373" y="1398805"/>
            <a:ext cx="2132186" cy="1477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210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37CF8F02-6796-1D68-6EC1-FBFCC6397030}"/>
              </a:ext>
            </a:extLst>
          </p:cNvPr>
          <p:cNvSpPr txBox="1"/>
          <p:nvPr/>
        </p:nvSpPr>
        <p:spPr>
          <a:xfrm>
            <a:off x="3042558" y="74748"/>
            <a:ext cx="610688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Отгадай загадки</a:t>
            </a:r>
            <a:endParaRPr lang="ru-RU" sz="4800" dirty="0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354B6239-0818-10C9-93F8-0693FE623C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691" y="1124796"/>
            <a:ext cx="1746248" cy="1746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5789F2C0-0E77-4D5E-A68A-64D2E2B7AF2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9755" t="7679" r="21070" b="5535"/>
          <a:stretch/>
        </p:blipFill>
        <p:spPr>
          <a:xfrm>
            <a:off x="2381851" y="1156545"/>
            <a:ext cx="1746249" cy="1714499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235A4FB6-6F29-D75C-C9EE-9E353C3A41B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8095" r="17619"/>
          <a:stretch/>
        </p:blipFill>
        <p:spPr>
          <a:xfrm>
            <a:off x="4496401" y="1124796"/>
            <a:ext cx="1746249" cy="1810925"/>
          </a:xfrm>
          <a:prstGeom prst="rect">
            <a:avLst/>
          </a:prstGeom>
        </p:spPr>
      </p:pic>
      <p:pic>
        <p:nvPicPr>
          <p:cNvPr id="2052" name="Picture 4">
            <a:extLst>
              <a:ext uri="{FF2B5EF4-FFF2-40B4-BE49-F238E27FC236}">
                <a16:creationId xmlns:a16="http://schemas.microsoft.com/office/drawing/2014/main" id="{C9E815D1-857F-DAFA-286A-48E7AEA43CC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143" t="17571" r="15306" b="14245"/>
          <a:stretch/>
        </p:blipFill>
        <p:spPr bwMode="auto">
          <a:xfrm>
            <a:off x="6536562" y="1124795"/>
            <a:ext cx="1847237" cy="1810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9EE9564-A723-6F6D-E00D-671E108767F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7957" y="3383825"/>
            <a:ext cx="3027788" cy="302778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53FB795C-4F47-ECCD-64A4-D05DCC43A37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17835" y="3154770"/>
            <a:ext cx="3917942" cy="3330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2813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:a16="http://schemas.microsoft.com/office/drawing/2014/main" id="{6EBB7B83-E98B-D531-FC43-B15EA13371BE}"/>
              </a:ext>
            </a:extLst>
          </p:cNvPr>
          <p:cNvSpPr txBox="1"/>
          <p:nvPr/>
        </p:nvSpPr>
        <p:spPr>
          <a:xfrm>
            <a:off x="3330563" y="-23440"/>
            <a:ext cx="611293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Отгадай загадки</a:t>
            </a:r>
            <a:endParaRPr lang="ru-RU" sz="4800" dirty="0"/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B7E10EC5-4805-6600-A454-A98296499B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1488" y="864223"/>
            <a:ext cx="1896533" cy="1896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9DB1019A-603A-E9EB-DB4F-C6ED67F94C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5072" y="1360026"/>
            <a:ext cx="1109789" cy="1109789"/>
          </a:xfrm>
          <a:prstGeom prst="rect">
            <a:avLst/>
          </a:prstGeom>
        </p:spPr>
      </p:pic>
      <p:pic>
        <p:nvPicPr>
          <p:cNvPr id="4100" name="Picture 4">
            <a:extLst>
              <a:ext uri="{FF2B5EF4-FFF2-40B4-BE49-F238E27FC236}">
                <a16:creationId xmlns:a16="http://schemas.microsoft.com/office/drawing/2014/main" id="{270E7A5B-4D0D-691D-1746-36A9C246A6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2870" y="1025089"/>
            <a:ext cx="1963473" cy="17356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CC0BA541-12FA-C43F-5E9E-AA2FDB7AAA0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9755" t="7679" r="21070" b="5535"/>
          <a:stretch/>
        </p:blipFill>
        <p:spPr>
          <a:xfrm>
            <a:off x="9869912" y="932579"/>
            <a:ext cx="1746249" cy="171449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335DE0C7-190A-7E37-82CF-EAD3E355F9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88564" y="3124515"/>
            <a:ext cx="1109789" cy="1109789"/>
          </a:xfrm>
          <a:prstGeom prst="rect">
            <a:avLst/>
          </a:prstGeom>
        </p:spPr>
      </p:pic>
      <p:pic>
        <p:nvPicPr>
          <p:cNvPr id="4102" name="Picture 6">
            <a:extLst>
              <a:ext uri="{FF2B5EF4-FFF2-40B4-BE49-F238E27FC236}">
                <a16:creationId xmlns:a16="http://schemas.microsoft.com/office/drawing/2014/main" id="{D03C67EA-32FD-CE34-8AA0-B63CB81CFB0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318" t="10998" r="14737" b="9648"/>
          <a:stretch/>
        </p:blipFill>
        <p:spPr bwMode="auto">
          <a:xfrm>
            <a:off x="4998353" y="3124515"/>
            <a:ext cx="908267" cy="11097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17FA3BFA-84B7-DC36-CEDE-1AEA47BAC4E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366357" y="2825492"/>
            <a:ext cx="1896533" cy="150092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9646F0D2-CA5A-1546-1F64-EECC65903876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9139" t="18981" r="27731" b="15931"/>
          <a:stretch/>
        </p:blipFill>
        <p:spPr>
          <a:xfrm>
            <a:off x="157143" y="1401464"/>
            <a:ext cx="907294" cy="1026914"/>
          </a:xfrm>
          <a:prstGeom prst="rect">
            <a:avLst/>
          </a:prstGeom>
        </p:spPr>
      </p:pic>
      <p:pic>
        <p:nvPicPr>
          <p:cNvPr id="4104" name="Picture 8" descr="Snímek3 (700x525, 36Kb)">
            <a:extLst>
              <a:ext uri="{FF2B5EF4-FFF2-40B4-BE49-F238E27FC236}">
                <a16:creationId xmlns:a16="http://schemas.microsoft.com/office/drawing/2014/main" id="{E022F8A9-55CF-5FDE-3738-8390D57EF21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45" t="24095" r="30444" b="19694"/>
          <a:stretch/>
        </p:blipFill>
        <p:spPr bwMode="auto">
          <a:xfrm>
            <a:off x="6567570" y="1388002"/>
            <a:ext cx="1022850" cy="1102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6A9CEB7E-4AC1-2958-2935-84D7C21D0038}"/>
              </a:ext>
            </a:extLst>
          </p:cNvPr>
          <p:cNvPicPr>
            <a:picLocks noChangeAspect="1"/>
          </p:cNvPicPr>
          <p:nvPr/>
        </p:nvPicPr>
        <p:blipFill rotWithShape="1">
          <a:blip r:embed="rId10"/>
          <a:srcRect l="29429" t="19722" r="29883" b="15307"/>
          <a:stretch/>
        </p:blipFill>
        <p:spPr>
          <a:xfrm>
            <a:off x="7596252" y="1394733"/>
            <a:ext cx="920646" cy="1102551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085FAF5-EFAD-EA71-A4BC-2108AB55D6EA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27868" t="22837" r="30190" b="17225"/>
          <a:stretch/>
        </p:blipFill>
        <p:spPr>
          <a:xfrm>
            <a:off x="8516898" y="1401464"/>
            <a:ext cx="1028682" cy="1102551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DEE537A-2A79-4F66-86B4-AE6FDF0400E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97768" y="3682305"/>
            <a:ext cx="2957304" cy="2957304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70DBEB11-2E30-89A4-AEFF-91B799A414BE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 flipH="1">
            <a:off x="8516898" y="4078986"/>
            <a:ext cx="3402454" cy="2182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436618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C083C39-C004-F944-FD77-EEFF442EE7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37266" y="253999"/>
            <a:ext cx="8517467" cy="72813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Ответь на вопрос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A042ECBA-A47D-5D36-C8C4-EEA2990CF05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746" t="19381" r="31460" b="18312"/>
          <a:stretch/>
        </p:blipFill>
        <p:spPr>
          <a:xfrm>
            <a:off x="406129" y="1464853"/>
            <a:ext cx="657496" cy="883061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048F199E-BEEC-BE3B-709D-03517137838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4254" t="19693" r="29174" b="18000"/>
          <a:stretch/>
        </p:blipFill>
        <p:spPr>
          <a:xfrm>
            <a:off x="1930400" y="1464853"/>
            <a:ext cx="691091" cy="883061"/>
          </a:xfrm>
          <a:prstGeom prst="rect">
            <a:avLst/>
          </a:prstGeom>
        </p:spPr>
      </p:pic>
      <p:pic>
        <p:nvPicPr>
          <p:cNvPr id="6146" name="Picture 2" descr="Snímek1 (700x525, 41Kb)">
            <a:extLst>
              <a:ext uri="{FF2B5EF4-FFF2-40B4-BE49-F238E27FC236}">
                <a16:creationId xmlns:a16="http://schemas.microsoft.com/office/drawing/2014/main" id="{934776B2-9E37-160D-E03D-75D06F75946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05" t="21386" r="28666" b="19354"/>
          <a:stretch/>
        </p:blipFill>
        <p:spPr bwMode="auto">
          <a:xfrm>
            <a:off x="1063625" y="1464853"/>
            <a:ext cx="866775" cy="8870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Snímek10 (700x525, 32Kb)">
            <a:extLst>
              <a:ext uri="{FF2B5EF4-FFF2-40B4-BE49-F238E27FC236}">
                <a16:creationId xmlns:a16="http://schemas.microsoft.com/office/drawing/2014/main" id="{823EDBAD-596C-7CC7-8A48-FE7EB3C093E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952" t="20032" r="30444" b="18677"/>
          <a:stretch/>
        </p:blipFill>
        <p:spPr bwMode="auto">
          <a:xfrm>
            <a:off x="2621491" y="1469072"/>
            <a:ext cx="741576" cy="883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4692476-2536-16F9-258F-BB43E7D784A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32377" t="20370" r="32729" b="19355"/>
          <a:stretch/>
        </p:blipFill>
        <p:spPr>
          <a:xfrm>
            <a:off x="3363067" y="1496097"/>
            <a:ext cx="657496" cy="85181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79A4F736-AD93-282D-628B-CC963D16C89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202324" y="1114777"/>
            <a:ext cx="1437217" cy="1916289"/>
          </a:xfrm>
          <a:prstGeom prst="rect">
            <a:avLst/>
          </a:prstGeom>
        </p:spPr>
      </p:pic>
      <p:pic>
        <p:nvPicPr>
          <p:cNvPr id="6150" name="Picture 6">
            <a:extLst>
              <a:ext uri="{FF2B5EF4-FFF2-40B4-BE49-F238E27FC236}">
                <a16:creationId xmlns:a16="http://schemas.microsoft.com/office/drawing/2014/main" id="{86FDDE62-B12C-8849-CD85-1B597E7E5A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5046" y="1239978"/>
            <a:ext cx="2628431" cy="16874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73B3A680-42D7-DB9E-5C31-572B7A15426D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10239" r="6153"/>
          <a:stretch/>
        </p:blipFill>
        <p:spPr>
          <a:xfrm>
            <a:off x="8297010" y="500916"/>
            <a:ext cx="2350135" cy="2810934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5DABDC9A-086E-DA40-23D8-3592FDD3189A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99349" y="3528167"/>
            <a:ext cx="3075834" cy="3075834"/>
          </a:xfrm>
          <a:prstGeom prst="rect">
            <a:avLst/>
          </a:prstGeom>
        </p:spPr>
      </p:pic>
      <p:pic>
        <p:nvPicPr>
          <p:cNvPr id="6152" name="Picture 8">
            <a:extLst>
              <a:ext uri="{FF2B5EF4-FFF2-40B4-BE49-F238E27FC236}">
                <a16:creationId xmlns:a16="http://schemas.microsoft.com/office/drawing/2014/main" id="{4328302A-F0D5-12E1-D7DA-555BE7EE9D0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494" t="7469" r="10336" b="8871"/>
          <a:stretch/>
        </p:blipFill>
        <p:spPr bwMode="auto">
          <a:xfrm flipH="1">
            <a:off x="9736068" y="3386500"/>
            <a:ext cx="1992685" cy="3359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129586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89F1F12-5A9A-2B63-AA5B-7D2A1B58B3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00" y="276225"/>
            <a:ext cx="8443913" cy="881064"/>
          </a:xfrm>
        </p:spPr>
        <p:txBody>
          <a:bodyPr/>
          <a:lstStyle/>
          <a:p>
            <a:pPr algn="ctr"/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Ответь на вопрос</a:t>
            </a:r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B523941-3A95-F3C2-8600-C0E0E071FD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3721" t="40593" r="62842" b="35627"/>
          <a:stretch/>
        </p:blipFill>
        <p:spPr>
          <a:xfrm>
            <a:off x="514351" y="1664959"/>
            <a:ext cx="1614487" cy="918240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41778B97-BE54-D92D-884A-3D961376EBA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08872" y="1288260"/>
            <a:ext cx="2375582" cy="1671637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8D799A6A-607B-5515-894A-3B849ACA9B2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61570" y="1392494"/>
            <a:ext cx="2145978" cy="146316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70EA8FD-D102-1826-B312-6A0BFF1E38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4325" y="3709987"/>
            <a:ext cx="2871788" cy="2871788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22BA7E5-FC2E-E19E-C08D-63BECE83E08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15189" y="3171572"/>
            <a:ext cx="3648075" cy="243205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45F28DE9-1730-C6BF-CDFF-A389E374C8E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9658351" y="4387597"/>
            <a:ext cx="2409825" cy="2409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9232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733EA88-5EF2-7D2F-170B-43B676A885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52637" y="286808"/>
            <a:ext cx="8086725" cy="841906"/>
          </a:xfrm>
        </p:spPr>
        <p:txBody>
          <a:bodyPr>
            <a:normAutofit/>
          </a:bodyPr>
          <a:lstStyle/>
          <a:p>
            <a:pPr algn="ctr"/>
            <a:r>
              <a:rPr lang="ru-RU" sz="4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Ответь на вопрос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676D9AFB-0990-DD53-EAD5-A641364FF3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35251" y="1242432"/>
            <a:ext cx="1769641" cy="1465797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FE3FAB87-293C-234D-B3E9-B8C18A454A0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21250" r="46446" b="27291"/>
          <a:stretch/>
        </p:blipFill>
        <p:spPr>
          <a:xfrm>
            <a:off x="109180" y="1480638"/>
            <a:ext cx="1755956" cy="949062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6A949D3-C1FA-19B4-A4A0-D13C35ABE10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41067" y="1112206"/>
            <a:ext cx="1901107" cy="168592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F1B123A5-7D94-897C-B579-500CB8D133E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7612" r="21244"/>
          <a:stretch/>
        </p:blipFill>
        <p:spPr>
          <a:xfrm>
            <a:off x="5942217" y="2361293"/>
            <a:ext cx="450554" cy="736865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AA2680C2-FDAD-6CBA-A721-9150E646F9AD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54929" t="44627" r="14763" b="25672"/>
          <a:stretch/>
        </p:blipFill>
        <p:spPr>
          <a:xfrm>
            <a:off x="6359360" y="1405415"/>
            <a:ext cx="1185101" cy="113982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376434F5-472A-1E84-143D-8A282FEBFCE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607226" y="1182603"/>
            <a:ext cx="1954397" cy="1465797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9CE159D5-A80C-AE02-713E-388CB0BCD90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597430" y="1273076"/>
            <a:ext cx="1954397" cy="1307300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97BE7BBB-171D-65B4-AFC2-2D63CD4FB9E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1601489" y="2282608"/>
            <a:ext cx="445047" cy="73158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420B1EE-CD43-01BB-8C94-DD6A8BBBBDA3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875920" y="3014191"/>
            <a:ext cx="1905000" cy="1685925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2275D6B7-AAC8-93E5-AD1B-88E86A005489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 flipH="1">
            <a:off x="6167494" y="2925101"/>
            <a:ext cx="1771390" cy="1968635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DEBFC61D-0AA4-A0F4-C392-018303BAFA10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139235" y="4051566"/>
            <a:ext cx="2682616" cy="2682616"/>
          </a:xfrm>
          <a:prstGeom prst="rect">
            <a:avLst/>
          </a:prstGeom>
        </p:spPr>
      </p:pic>
      <p:pic>
        <p:nvPicPr>
          <p:cNvPr id="16" name="Рисунок 15">
            <a:extLst>
              <a:ext uri="{FF2B5EF4-FFF2-40B4-BE49-F238E27FC236}">
                <a16:creationId xmlns:a16="http://schemas.microsoft.com/office/drawing/2014/main" id="{42E94C81-B261-00AF-C746-3BEAA304E39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8601075" y="3460987"/>
            <a:ext cx="3183987" cy="3183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8253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B86173C-5FD0-86B1-4839-9C56A97AF7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28800" y="258232"/>
            <a:ext cx="8401050" cy="699031"/>
          </a:xfrm>
        </p:spPr>
        <p:txBody>
          <a:bodyPr/>
          <a:lstStyle/>
          <a:p>
            <a:pPr algn="ctr"/>
            <a:r>
              <a:rPr lang="ru-RU" dirty="0"/>
              <a:t>Ответь на вопрос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B0F4DD96-998A-C6FA-439B-E9366E37F6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9354" y="1240878"/>
            <a:ext cx="3615241" cy="890093"/>
          </a:xfrm>
          <a:prstGeom prst="rect">
            <a:avLst/>
          </a:prstGeom>
        </p:spPr>
      </p:pic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20948E2D-D01E-E097-F763-8E294985BA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83566" y="957263"/>
            <a:ext cx="1438781" cy="191431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8EE305F-25BB-D63B-3AD6-4B3110D5F66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29325" y="1194538"/>
            <a:ext cx="1382396" cy="1382396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81DC6A97-0CF1-5D24-25F8-4BCBA3A7223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97532" y="1237996"/>
            <a:ext cx="1956986" cy="130465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B9EA1353-8FB0-7A10-F363-27316D02C44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14300" y="3562346"/>
            <a:ext cx="3141121" cy="3141121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FCA9DAA-4314-AF9B-F1AE-FF9F6BFBC28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13330" t="9689" r="11784" b="19910"/>
          <a:stretch/>
        </p:blipFill>
        <p:spPr>
          <a:xfrm>
            <a:off x="7015163" y="3897037"/>
            <a:ext cx="4686300" cy="2471737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356DBFA3-3F78-FA88-D8D5-1AC9B76057F3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l="23322" t="9643" r="11925" b="8982"/>
          <a:stretch/>
        </p:blipFill>
        <p:spPr>
          <a:xfrm>
            <a:off x="10262682" y="1052246"/>
            <a:ext cx="1438781" cy="1446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7473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Сектор">
  <a:themeElements>
    <a:clrScheme name="Сектор">
      <a:dk1>
        <a:sysClr val="windowText" lastClr="000000"/>
      </a:dk1>
      <a:lt1>
        <a:sysClr val="window" lastClr="FFFFFF"/>
      </a:lt1>
      <a:dk2>
        <a:srgbClr val="146194"/>
      </a:dk2>
      <a:lt2>
        <a:srgbClr val="76DBF4"/>
      </a:lt2>
      <a:accent1>
        <a:srgbClr val="052F61"/>
      </a:accent1>
      <a:accent2>
        <a:srgbClr val="A50E82"/>
      </a:accent2>
      <a:accent3>
        <a:srgbClr val="14967C"/>
      </a:accent3>
      <a:accent4>
        <a:srgbClr val="6A9E1F"/>
      </a:accent4>
      <a:accent5>
        <a:srgbClr val="E87D37"/>
      </a:accent5>
      <a:accent6>
        <a:srgbClr val="C62324"/>
      </a:accent6>
      <a:hlink>
        <a:srgbClr val="0D2E46"/>
      </a:hlink>
      <a:folHlink>
        <a:srgbClr val="356A95"/>
      </a:folHlink>
    </a:clrScheme>
    <a:fontScheme name="Сектор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Сектор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hueMod val="94000"/>
                <a:satMod val="140000"/>
                <a:lumMod val="110000"/>
              </a:schemeClr>
            </a:gs>
            <a:gs pos="100000">
              <a:schemeClr val="phClr">
                <a:tint val="84000"/>
                <a:satMod val="16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hueMod val="94000"/>
                <a:satMod val="130000"/>
                <a:lumMod val="128000"/>
              </a:schemeClr>
            </a:gs>
            <a:gs pos="100000">
              <a:schemeClr val="phClr">
                <a:shade val="94000"/>
                <a:lumMod val="88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tint val="76000"/>
              <a:alpha val="60000"/>
              <a:hueMod val="94000"/>
            </a:schemeClr>
          </a:solidFill>
          <a:prstDash val="solid"/>
        </a:ln>
        <a:ln w="15875" cap="rnd" cmpd="sng" algn="ctr">
          <a:solidFill>
            <a:schemeClr val="phClr">
              <a:hueMod val="94000"/>
            </a:schemeClr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50800" dist="38100" dir="5400000" rotWithShape="0">
              <a:srgbClr val="000000">
                <a:alpha val="46000"/>
              </a:srgbClr>
            </a:outerShdw>
          </a:effectLst>
          <a:scene3d>
            <a:camera prst="orthographicFront">
              <a:rot lat="0" lon="0" rev="0"/>
            </a:camera>
            <a:lightRig rig="threePt" dir="t"/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1000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lin ang="6120000" scaled="1"/>
        </a:gradFill>
        <a:gradFill rotWithShape="1">
          <a:gsLst>
            <a:gs pos="0">
              <a:schemeClr val="phClr">
                <a:tint val="97000"/>
                <a:hueMod val="92000"/>
                <a:satMod val="169000"/>
                <a:lumMod val="164000"/>
              </a:schemeClr>
            </a:gs>
            <a:gs pos="100000">
              <a:schemeClr val="phClr">
                <a:shade val="96000"/>
                <a:satMod val="120000"/>
                <a:lumMod val="90000"/>
              </a:schemeClr>
            </a:gs>
          </a:gsLst>
          <a:path path="circle">
            <a:fillToRect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ce" id="{0507925B-6AC9-4358-8E18-C330545D08F8}" vid="{13FEC7C6-62A9-40C4-99D2-581AACACAA2F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Slice</Template>
  <TotalTime>229</TotalTime>
  <Words>57</Words>
  <Application>Microsoft Office PowerPoint</Application>
  <PresentationFormat>Широкоэкранный</PresentationFormat>
  <Paragraphs>16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Century Gothic</vt:lpstr>
      <vt:lpstr>Times New Roman</vt:lpstr>
      <vt:lpstr>Wingdings 3</vt:lpstr>
      <vt:lpstr>Сектор</vt:lpstr>
      <vt:lpstr>Викторина по окружающему миру для начальных классов</vt:lpstr>
      <vt:lpstr>Отгадай загадки</vt:lpstr>
      <vt:lpstr>Презентация PowerPoint</vt:lpstr>
      <vt:lpstr>Презентация PowerPoint</vt:lpstr>
      <vt:lpstr>Презентация PowerPoint</vt:lpstr>
      <vt:lpstr>Ответь на вопрос</vt:lpstr>
      <vt:lpstr>Ответь на вопрос</vt:lpstr>
      <vt:lpstr>Ответь на вопрос</vt:lpstr>
      <vt:lpstr>Ответь на вопрос</vt:lpstr>
      <vt:lpstr>Реши ребус</vt:lpstr>
      <vt:lpstr>Реши ребус</vt:lpstr>
      <vt:lpstr>Реши ребус</vt:lpstr>
      <vt:lpstr>Реши ребус</vt:lpstr>
      <vt:lpstr>Реши ребус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Отгадай загадки</dc:title>
  <dc:creator> </dc:creator>
  <cp:lastModifiedBy> </cp:lastModifiedBy>
  <cp:revision>5</cp:revision>
  <dcterms:created xsi:type="dcterms:W3CDTF">2022-11-01T14:51:31Z</dcterms:created>
  <dcterms:modified xsi:type="dcterms:W3CDTF">2022-11-01T18:56:07Z</dcterms:modified>
</cp:coreProperties>
</file>