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56" r:id="rId3"/>
    <p:sldId id="258" r:id="rId4"/>
    <p:sldId id="260" r:id="rId5"/>
    <p:sldId id="261" r:id="rId6"/>
    <p:sldId id="262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3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1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3297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11851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286526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04728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472478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12201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0539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1352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627070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14443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65607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7163CC-9334-4040-AD84-5EA078CA09C8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5BEC84-E53B-4708-A75B-34A63BEB173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21395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givotniymir.ru/gustera-ryba-obraz-zhizni-i-sreda-obitaniya-ryby-gustera/" TargetMode="External"/><Relationship Id="rId2" Type="http://schemas.openxmlformats.org/officeDocument/2006/relationships/hyperlink" Target="https://givotniymir.ru/kuksha-ptica-obraz-zhizni-i-sreda-obitaniya-pticy-kukshi/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jpeg"/><Relationship Id="rId4" Type="http://schemas.openxmlformats.org/officeDocument/2006/relationships/hyperlink" Target="https://givotniymir.ru/nasekomye-krasnoj-knigi-rossii/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hyperlink" Target="https://animals-mf.ru/dozhdevoj-cherv/" TargetMode="Externa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1648" y="589895"/>
            <a:ext cx="8157874" cy="452431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Красная книга </a:t>
            </a:r>
          </a:p>
          <a:p>
            <a:pPr algn="ctr"/>
            <a:r>
              <a:rPr lang="ru-RU" sz="7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ХМАО-Югры</a:t>
            </a:r>
          </a:p>
          <a:p>
            <a:pPr algn="ctr"/>
            <a:endParaRPr lang="ru-RU" sz="7200" b="1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  <a:p>
            <a:pPr algn="ctr"/>
            <a:r>
              <a:rPr lang="ru-RU" sz="72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«ЖИВОТНЫЙ МИР»</a:t>
            </a:r>
            <a:endParaRPr lang="ru-RU" sz="72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782636" y="5527655"/>
            <a:ext cx="1855123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Составитель:</a:t>
            </a:r>
          </a:p>
          <a:p>
            <a:pPr algn="ctr"/>
            <a:r>
              <a:rPr lang="ru-RU" sz="2000" b="0" cap="none" spc="0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Маннапова</a:t>
            </a:r>
            <a:r>
              <a:rPr lang="ru-RU" sz="2000" b="0" cap="none" spc="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Э.Г.</a:t>
            </a:r>
            <a:endParaRPr lang="ru-RU" sz="20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2195825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6344" y="827107"/>
            <a:ext cx="6096000" cy="62478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Павлиний глаз малый, ночной. Размах крыльев 55-75 мм.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Насекомое обитает по всей Евразии, его легко встретить ранней весной в саду или парке. Бабочка питается нектаром растений, предпочтение отдает – кустарнику с белыми или сиреневыми душистыми цветами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Данный вид эмигрирующий. Перелеты совершает в весенний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период. 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зимнее время любит спать в сырости и прохладе, примером таких мест является кора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деревьев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dirty="0"/>
          </a:p>
          <a:p>
            <a:pPr algn="ctr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552688" y="0"/>
            <a:ext cx="554331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ПАВЛИНИЙ ГЛАЗ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4871" y="291547"/>
            <a:ext cx="5106796" cy="6221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249757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287" y="852708"/>
            <a:ext cx="6096000" cy="569386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Медведица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Менетри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Сравнительно крупная желтоватая бабочка, размах крыльев 52-68 мм. Крылья полупрозрачные, передние желтые, с широким </a:t>
            </a:r>
            <a:r>
              <a:rPr lang="ru-RU" sz="2800" b="1" dirty="0" err="1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буровато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-черным окаймлением вдоль жилок, иногда с поперечными бурыми пятнами. Задние крылья оранжево-желтые. Усики черные. Глаза небольшие, овальные, покрыты светлыми волосками, более густыми в их задней части. Тело желтое, сверху с крупными черными пятнами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254" y="0"/>
            <a:ext cx="753539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МЕДВЕДИЦА МЕНЕТРИ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69" r="5712"/>
          <a:stretch/>
        </p:blipFill>
        <p:spPr>
          <a:xfrm>
            <a:off x="6720862" y="830998"/>
            <a:ext cx="5312111" cy="57155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894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9271" y="907705"/>
            <a:ext cx="6983894" cy="588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Песец принадлежит к семейству волчьих. Мех зимой пышный, снежно-белый. Летом мех грязно-бурого цвета. В межсезонье линялые песцы выглядят пятнистыми. Обитает в тундре и лесотундре. Всеяден. Обычная пища песца — тундровые грызуны, а также птенцы и яйца во множестве гнездящихся в тундре птиц, а также падаль. 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881334" y="76708"/>
            <a:ext cx="241284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ПЕСЕЦ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6" t="14533" r="5942" b="10298"/>
          <a:stretch/>
        </p:blipFill>
        <p:spPr>
          <a:xfrm>
            <a:off x="7315201" y="331305"/>
            <a:ext cx="4426226" cy="6213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3947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5284" y="969337"/>
            <a:ext cx="6440556" cy="5888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Живёт бурундук в 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норках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или дуплах </a:t>
            </a:r>
            <a:r>
              <a:rPr lang="ru-RU" sz="3200" b="1" i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поваленных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деревьев. Относится к семейству беличьих. Ночью спит, а днём активен. Спит беспокойно, как заботливый хозяин, помнящий о накопленном добре. Проснётся- съест орешек, убедится, что всё в порядке и дальше спать. Считается самым чистоплотным зверьком. </a:t>
            </a:r>
            <a:endParaRPr lang="ru-RU" sz="2800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672608" y="138340"/>
            <a:ext cx="35459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БУРУНДУК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957391" y="278296"/>
            <a:ext cx="4787784" cy="6440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8769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866744"/>
            <a:ext cx="7182680" cy="59912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Куница или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желтодушка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(она прозвана так за жёлтые пятна на груди)обитает в лесах, где имеются дуплистые деревья. </a:t>
            </a:r>
            <a:endParaRPr lang="ru-RU" sz="28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большом дупле у куницы в апреле появляются 5 </a:t>
            </a:r>
            <a:r>
              <a:rPr lang="ru-RU" sz="3200" b="1" dirty="0" err="1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кунят</a:t>
            </a:r>
            <a:r>
              <a:rPr lang="ru-RU" sz="3200" b="1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Растут они быстро. К осени они превращаются во взрослых и прощаются с матерью. Охотится на всех с кем может справиться: зайцев, мышей, тетеревов, глухарей, белок</a:t>
            </a:r>
            <a:endParaRPr lang="ru-R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987695" y="-61274"/>
            <a:ext cx="291573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КУНИЦА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12765" y="354225"/>
            <a:ext cx="4161183" cy="6284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97750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6747" y="2095138"/>
            <a:ext cx="10147330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cap="none" spc="0" dirty="0" smtClean="0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Спасибо за внимание!</a:t>
            </a:r>
            <a:endParaRPr lang="ru-RU" sz="8000" b="1" cap="none" spc="0" dirty="0">
              <a:ln w="6600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3013212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91548" y="710290"/>
            <a:ext cx="6891130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бобр (Западносибирский речной бобр). Самый крупный грызун фауны ХМАО. Средний вес взрослого бобра в летне-осенний период составляет около 19 кг, средняя длина тела – 106 см, в том числе голова около 16 см, туловище 65 см, хвост 25 см, его ширина 13 см. Туловище имеет обтекаемую форму. Голова с маленькими ушами, округлая, широкий плоский хвост. Задние лапы вдвое длиннее и массивнее передних, с плавательными перепонками между пальцев. Окрас меха от светло-бурых до бурых тонов.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69047" y="0"/>
            <a:ext cx="4675960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РЕЧНОЙ БОБР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17" t="9855" r="15857" b="6087"/>
          <a:stretch/>
        </p:blipFill>
        <p:spPr>
          <a:xfrm>
            <a:off x="7036904" y="830997"/>
            <a:ext cx="5041424" cy="5622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62229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539409" y="409766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782539" y="57959"/>
            <a:ext cx="4901983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АИСТ ЧЕРНЫЙ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9026" y="1055523"/>
            <a:ext cx="7593496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Черный оттенок преобладает на спине, крыльях, хвосте, голове,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груди, белые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оттенки окрашены брюшная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часть. Излюбленные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же местности черных аистов – ольшаники, дубравы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обживают отдаленные леса, где не встречаются люди.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Иногда гнездится среди старых насаждений сосен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Черный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аист чрезвычайно осторожен. В гнезде черный аист спит, осматривает территорию, чистит перья, ест. Также выполняет функцию «звуковой сигнализации» при приближении врага и тренирует крылья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503582" y="2251001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740" r="10386"/>
          <a:stretch/>
        </p:blipFill>
        <p:spPr>
          <a:xfrm>
            <a:off x="7540488" y="570903"/>
            <a:ext cx="4439477" cy="60270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23696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28705" y="108759"/>
            <a:ext cx="385778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ГУМЕННИК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2035" y="1074509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2035" y="822717"/>
            <a:ext cx="7779026" cy="640175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Одними из первых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возвращаются на родину. Птица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крупная, весит до 4,5 кг. Лапы, перевязь на клюве — оранжевые. Голова и низ спины более тёмные, чем остальное серо-бурое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оперение.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Птица отлично летает, хорошо ныряет и ходит 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Они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хорошо и высоко летают (до 10 км над уровнем моря) в любое время суток. Клинообразные или вытянутые в одну прямую линию стаи возглавляют опытные вожаки, периодически подменяющие друг друга. При опасности лидер резко взмывает вверх. Особенность гусей — частые переклички во время перелётов.</a:t>
            </a:r>
          </a:p>
          <a:p>
            <a:pPr lvl="0"/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38213" y="3456369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41304" t="1051" r="11623" b="-1051"/>
          <a:stretch/>
        </p:blipFill>
        <p:spPr>
          <a:xfrm>
            <a:off x="8123584" y="524257"/>
            <a:ext cx="3940062" cy="60753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85493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82333" y="257050"/>
            <a:ext cx="866166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ОБЫКНОВЕННЫЙ ТУРПАН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5774" y="1088047"/>
            <a:ext cx="657307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Обыкновенный турпан имеет короткую шею; белое пятно на крыле, хорошо заметное во время полёта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птицы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такого же цвета отметины по бокам головы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 рацион этих пернатых созданий входят разнообразные моллюски, мелкая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рыба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водные растения и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насекомые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Кладка самки обычно имеет до 10 яиц, которые мама-турпан высиживает в течение последующих четырёх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недель. В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дикой природе они проживают в среднем около 12 лет</a:t>
            </a:r>
          </a:p>
          <a:p>
            <a:pPr algn="ctr"/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41" t="6760" r="12422" b="10878"/>
          <a:stretch/>
        </p:blipFill>
        <p:spPr>
          <a:xfrm>
            <a:off x="7150735" y="1338470"/>
            <a:ext cx="4696711" cy="51285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384595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651029" y="0"/>
            <a:ext cx="680827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ПРЫТКАЯ ЯЩЕРИЦА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493" y="724405"/>
            <a:ext cx="6408585" cy="65556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Длина прыткой ящерицы не превышает 25-27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см,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предпочитает сухие и открытые участки с малым количеством растительности или светлые полянки, где имеется удобное местечко для принятия солнечных ванн.</a:t>
            </a:r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Обыкновенные ящерицы поедают жуков, клопов, кузнечиков, цикад, муравьев и личинок. Также они охотно съедают дождевых червей, утоляют жажду утренней росой и каплями дождя. Продолжительность жизни прыткой ящерицы в дикой природе не превышает 5-6 лет</a:t>
            </a:r>
          </a:p>
          <a:p>
            <a:pPr algn="ctr"/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51029" y="4002226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536353" y="4517911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0" r="24118" b="1852"/>
          <a:stretch/>
        </p:blipFill>
        <p:spPr>
          <a:xfrm rot="16200000">
            <a:off x="6528514" y="1362097"/>
            <a:ext cx="5678100" cy="4615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2935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98206" y="0"/>
            <a:ext cx="7434407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СИБИРСКАЯ ЛЯГУШКА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5651" y="755860"/>
            <a:ext cx="7335079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самая маленькая из бурых лягушек. </a:t>
            </a:r>
            <a:r>
              <a:rPr lang="ru-RU" sz="2800" b="1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встречается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хвойных, лиственных и смешанных лесах, по долинам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рек, предпочитает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болота, влажные луга, поймы рек и озер. Как правило, она не удаляется от берегов водоемов, куда скрывается в случае опасности. Зимовка сибирских лягушек длится с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обычно проходит на дне непромерзающих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водоемов, где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образуются скопления до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2000 штук.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Реже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зимуют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суше: в лесной подстилке, во мху или под корнями деревьев на глубине 20-30 сантиметров, до 60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штук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87" r="34000"/>
          <a:stretch/>
        </p:blipFill>
        <p:spPr>
          <a:xfrm flipH="1">
            <a:off x="7633284" y="830997"/>
            <a:ext cx="4267168" cy="5792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71066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0189" y="742608"/>
            <a:ext cx="6096000" cy="612475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 крупная лягушка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Длина тела достигает 100 мм.  </a:t>
            </a:r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Окраска сверху оливковая, брюхо и задние ноги снизу белые. Морда тупая, закругленная.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Его привлекают мелкие озера, пруды и торфяные болота. Травяные лягушки особенно любят «погулять» днем после теплого дождя, когда выползает много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 дождевых </a:t>
            </a:r>
            <a:r>
              <a:rPr lang="ru-RU" sz="2800" b="1" dirty="0" smtClean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червей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Продолжительность жизни травяной лягушки 5-10 лет. Рекордсмены доживают до 17 лет.</a:t>
            </a:r>
          </a:p>
          <a:p>
            <a:pPr algn="ctr"/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612898" y="145774"/>
            <a:ext cx="6858032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ТРАВЯНАЯ ЛЯГУШКА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12898" y="294680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897" r="11141"/>
          <a:stretch/>
        </p:blipFill>
        <p:spPr>
          <a:xfrm>
            <a:off x="6336189" y="976771"/>
            <a:ext cx="5657029" cy="5564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98252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1274" y="929021"/>
            <a:ext cx="657262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Красотка блестящая  средних размеров стрекоза с темными крыльями. Размах крыльев 65- 75 мм, длина брюшка 34-38 мм. 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Своё необычное название она приобрела благодаря красивому цвету, который переливаясь под солнечными лучами, напоминает драгоценный камень. Для отдыха насекомое выбирает травинку или стебелёк. Охотится оно в воздухе, хватая жертву выдвинутой вперёд парой лапок. В рацион входят осы, жуки, бабочки, мухи и другие стрекозы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411274" y="98024"/>
            <a:ext cx="763234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/>
            <a:r>
              <a:rPr lang="ru-RU" sz="4800" b="1" i="1" spc="60" dirty="0" smtClean="0">
                <a:ln w="11430"/>
                <a:solidFill>
                  <a:srgbClr val="C0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КРАСОТКА БЛЕСТЯЩАЯ</a:t>
            </a:r>
            <a:endParaRPr lang="ru-RU" sz="4800" b="1" i="1" spc="60" dirty="0">
              <a:ln w="11430"/>
              <a:solidFill>
                <a:srgbClr val="C0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27" r="15067"/>
          <a:stretch/>
        </p:blipFill>
        <p:spPr>
          <a:xfrm>
            <a:off x="7341704" y="929021"/>
            <a:ext cx="4227444" cy="56938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224777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223</TotalTime>
  <Words>983</Words>
  <Application>Microsoft Office PowerPoint</Application>
  <PresentationFormat>Широкоэкранный</PresentationFormat>
  <Paragraphs>37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0" baseType="lpstr">
      <vt:lpstr>Arial</vt:lpstr>
      <vt:lpstr>Calibri</vt:lpstr>
      <vt:lpstr>Calibri Light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Админ</dc:creator>
  <cp:lastModifiedBy>Админ</cp:lastModifiedBy>
  <cp:revision>21</cp:revision>
  <dcterms:created xsi:type="dcterms:W3CDTF">2020-03-31T18:36:34Z</dcterms:created>
  <dcterms:modified xsi:type="dcterms:W3CDTF">2022-11-02T15:48:23Z</dcterms:modified>
</cp:coreProperties>
</file>