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9" r:id="rId4"/>
    <p:sldId id="257" r:id="rId5"/>
    <p:sldId id="261" r:id="rId6"/>
    <p:sldId id="260" r:id="rId7"/>
    <p:sldId id="265" r:id="rId8"/>
    <p:sldId id="262" r:id="rId9"/>
    <p:sldId id="263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98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8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15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3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892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9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4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5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4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2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8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FAA18-B037-4224-9894-A2C9B3E5E52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C42FC-8F91-4AFC-BCF7-71729B6AA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4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Inflat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coolSlant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Знакомство с жизнью и творчеством </a:t>
            </a:r>
            <a:r>
              <a:rPr lang="ru-RU" b="1" spc="0" dirty="0" err="1" smtClean="0">
                <a:ln/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Н.Носова</a:t>
            </a:r>
            <a:endParaRPr lang="ru-RU" b="1" spc="0" dirty="0">
              <a:ln/>
              <a:solidFill>
                <a:schemeClr val="accent3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2 класс</a:t>
            </a:r>
          </a:p>
          <a:p>
            <a:r>
              <a:rPr lang="ru-RU" sz="2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Литературное чтение</a:t>
            </a:r>
            <a:endParaRPr lang="ru-RU" sz="24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37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714" y="2278743"/>
            <a:ext cx="3664114" cy="2530991"/>
          </a:xfrm>
        </p:spPr>
        <p:txBody>
          <a:bodyPr>
            <a:prstTxWarp prst="textDeflate">
              <a:avLst/>
            </a:prstTxWarp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Рефлексия </a:t>
            </a:r>
            <a:endParaRPr lang="ru-RU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57600" y="130629"/>
            <a:ext cx="8403771" cy="3055209"/>
          </a:xfrm>
        </p:spPr>
        <p:txBody>
          <a:bodyPr>
            <a:scene3d>
              <a:camera prst="perspectiveLeft"/>
              <a:lightRig rig="threePt" dir="t"/>
            </a:scene3d>
          </a:bodyPr>
          <a:lstStyle/>
          <a:p>
            <a:r>
              <a:rPr lang="ru-RU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Выберите и продолжите любое предложение</a:t>
            </a:r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.                                                  На сегодняшнем уроке я узнал(а)…</a:t>
            </a:r>
          </a:p>
          <a:p>
            <a:r>
              <a:rPr lang="ru-RU" dirty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         На этом уроке я узнал…</a:t>
            </a:r>
          </a:p>
          <a:p>
            <a:r>
              <a:rPr lang="ru-RU" dirty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         После урока мне захотелось…</a:t>
            </a:r>
          </a:p>
          <a:p>
            <a:r>
              <a:rPr lang="ru-RU" dirty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        Сегодня я сумел(а)</a:t>
            </a:r>
            <a:endParaRPr lang="ru-RU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96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ight"/>
              <a:lightRig rig="threePt" dir="t"/>
            </a:scene3d>
          </a:bodyPr>
          <a:lstStyle/>
          <a:p>
            <a:r>
              <a:rPr lang="ru-RU" sz="440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Подведение итогов урока</a:t>
            </a:r>
            <a:endParaRPr lang="ru-RU" sz="440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42972" y="803187"/>
            <a:ext cx="7445828" cy="238265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ru-RU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Что интересного узнали на уроке?</a:t>
            </a:r>
            <a:endParaRPr lang="ru-RU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42972" y="3672162"/>
            <a:ext cx="6847497" cy="238358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2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Чему научились на уроке?</a:t>
            </a:r>
            <a:endParaRPr lang="ru-RU" sz="32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9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Inflate">
              <a:avLst/>
            </a:prstTxWarp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Проверка домашнего задания.</a:t>
            </a: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18446" y="374779"/>
            <a:ext cx="2791840" cy="39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perspectiveRigh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0677" y="3956839"/>
            <a:ext cx="4572000" cy="2571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perspectiveLeft"/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6504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6" y="905513"/>
            <a:ext cx="3965659" cy="43362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8447" y="1"/>
            <a:ext cx="6281873" cy="66765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Купили в магазине</a:t>
            </a:r>
          </a:p>
          <a:p>
            <a:pPr marL="0" indent="0">
              <a:buNone/>
            </a:pPr>
            <a:r>
              <a:rPr lang="ru-RU" dirty="0" smtClean="0"/>
              <a:t>Резиновую Зину,</a:t>
            </a:r>
          </a:p>
          <a:p>
            <a:pPr marL="0" indent="0">
              <a:buNone/>
            </a:pPr>
            <a:r>
              <a:rPr lang="ru-RU" dirty="0" smtClean="0"/>
              <a:t>Резиновую Зину</a:t>
            </a:r>
          </a:p>
          <a:p>
            <a:pPr marL="0" indent="0">
              <a:buNone/>
            </a:pPr>
            <a:r>
              <a:rPr lang="ru-RU" dirty="0" smtClean="0"/>
              <a:t>В корзине принесли.</a:t>
            </a:r>
          </a:p>
          <a:p>
            <a:pPr marL="0" indent="0">
              <a:buNone/>
            </a:pPr>
            <a:r>
              <a:rPr lang="ru-RU" dirty="0" smtClean="0"/>
              <a:t>Она была разиней,</a:t>
            </a:r>
          </a:p>
          <a:p>
            <a:pPr marL="0" indent="0">
              <a:buNone/>
            </a:pPr>
            <a:r>
              <a:rPr lang="ru-RU" dirty="0" smtClean="0"/>
              <a:t>Резиновая Зина,</a:t>
            </a:r>
          </a:p>
          <a:p>
            <a:pPr marL="0" indent="0">
              <a:buNone/>
            </a:pPr>
            <a:r>
              <a:rPr lang="ru-RU" dirty="0" smtClean="0"/>
              <a:t>Упала из корзины,</a:t>
            </a:r>
          </a:p>
          <a:p>
            <a:pPr marL="0" indent="0">
              <a:buNone/>
            </a:pPr>
            <a:r>
              <a:rPr lang="ru-RU" dirty="0" smtClean="0"/>
              <a:t>Измазалась в грязи.</a:t>
            </a:r>
          </a:p>
          <a:p>
            <a:pPr marL="0" indent="0">
              <a:buNone/>
            </a:pPr>
            <a:r>
              <a:rPr lang="ru-RU" dirty="0" smtClean="0"/>
              <a:t>Мы вымоем в бензине</a:t>
            </a:r>
          </a:p>
          <a:p>
            <a:pPr marL="0" indent="0">
              <a:buNone/>
            </a:pPr>
            <a:r>
              <a:rPr lang="ru-RU" dirty="0" smtClean="0"/>
              <a:t>Резиновую Зину,</a:t>
            </a:r>
          </a:p>
          <a:p>
            <a:pPr marL="0" indent="0">
              <a:buNone/>
            </a:pPr>
            <a:r>
              <a:rPr lang="ru-RU" dirty="0" smtClean="0"/>
              <a:t>Мы вымоем в бензине</a:t>
            </a:r>
          </a:p>
          <a:p>
            <a:pPr marL="0" indent="0">
              <a:buNone/>
            </a:pPr>
            <a:r>
              <a:rPr lang="ru-RU" dirty="0" smtClean="0"/>
              <a:t>И пальцем погрозим:</a:t>
            </a:r>
          </a:p>
          <a:p>
            <a:pPr marL="0" indent="0">
              <a:buNone/>
            </a:pPr>
            <a:r>
              <a:rPr lang="ru-RU" dirty="0" smtClean="0"/>
              <a:t>Не будь такой разиней,</a:t>
            </a:r>
          </a:p>
          <a:p>
            <a:pPr marL="0" indent="0">
              <a:buNone/>
            </a:pPr>
            <a:r>
              <a:rPr lang="ru-RU" dirty="0" smtClean="0"/>
              <a:t>Резиновая Зина,</a:t>
            </a:r>
          </a:p>
          <a:p>
            <a:pPr marL="0" indent="0">
              <a:buNone/>
            </a:pPr>
            <a:r>
              <a:rPr lang="ru-RU" dirty="0" smtClean="0"/>
              <a:t>А то отправим Зину</a:t>
            </a:r>
          </a:p>
          <a:p>
            <a:pPr marL="0" indent="0">
              <a:buNone/>
            </a:pPr>
            <a:r>
              <a:rPr lang="ru-RU" dirty="0" smtClean="0"/>
              <a:t>Обратно в магазин.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428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82" y="1190171"/>
            <a:ext cx="3968840" cy="43346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52922" y="362857"/>
            <a:ext cx="7439078" cy="282298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Какие рифмующие слова вы услышали?</a:t>
            </a:r>
            <a:endParaRPr lang="ru-RU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  <a:p>
            <a:pPr algn="ctr"/>
            <a:r>
              <a:rPr lang="ru-RU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Что общего в их звучании: Зина, корзина, магазин?</a:t>
            </a:r>
          </a:p>
          <a:p>
            <a:pPr algn="ctr"/>
            <a:endParaRPr lang="ru-RU" sz="280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  <a:p>
            <a:pPr algn="ctr"/>
            <a:endParaRPr lang="ru-RU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89828" y="3672162"/>
            <a:ext cx="7657029" cy="238358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Как вы думаете, кто автор этого стихотворения?</a:t>
            </a:r>
            <a:endParaRPr lang="ru-RU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345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017486"/>
            <a:ext cx="3577028" cy="2792249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Как вы думаете кто автор этих произведений?</a:t>
            </a: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20878" y="304801"/>
            <a:ext cx="6269591" cy="288103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Живая шляпа</a:t>
            </a:r>
          </a:p>
          <a:p>
            <a:r>
              <a:rPr lang="ru-RU" sz="32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Незнайка и его друзья</a:t>
            </a:r>
          </a:p>
          <a:p>
            <a:r>
              <a:rPr lang="ru-RU" sz="32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Огурцы</a:t>
            </a:r>
          </a:p>
          <a:p>
            <a:r>
              <a:rPr lang="ru-RU" sz="32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Фантазёры </a:t>
            </a:r>
            <a:endParaRPr lang="ru-RU" sz="3200" b="1" i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14221" y="3413610"/>
            <a:ext cx="3176248" cy="317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3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054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15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вы знаете об этом писателе?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2106" y="682171"/>
            <a:ext cx="6643051" cy="4978399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579085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" y="95064"/>
            <a:ext cx="11326587" cy="676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78C30D"/>
      </a:accent1>
      <a:accent2>
        <a:srgbClr val="099B62"/>
      </a:accent2>
      <a:accent3>
        <a:srgbClr val="21CFDF"/>
      </a:accent3>
      <a:accent4>
        <a:srgbClr val="179FDF"/>
      </a:accent4>
      <a:accent5>
        <a:srgbClr val="E75710"/>
      </a:accent5>
      <a:accent6>
        <a:srgbClr val="F89C19"/>
      </a:accent6>
      <a:hlink>
        <a:srgbClr val="7CDE25"/>
      </a:hlink>
      <a:folHlink>
        <a:srgbClr val="BCE8A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EF0781-FB17-4F1F-B3B1-699933968C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125</TotalTime>
  <Words>168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 Light</vt:lpstr>
      <vt:lpstr>Rockwell</vt:lpstr>
      <vt:lpstr>Wingdings</vt:lpstr>
      <vt:lpstr>Atlas</vt:lpstr>
      <vt:lpstr>Знакомство с жизнью и творчеством Н.Носова</vt:lpstr>
      <vt:lpstr>Проверка домашнего задания.</vt:lpstr>
      <vt:lpstr>Презентация PowerPoint</vt:lpstr>
      <vt:lpstr>Презентация PowerPoint</vt:lpstr>
      <vt:lpstr>Как вы думаете кто автор этих произведений?</vt:lpstr>
      <vt:lpstr>Презентация PowerPoint</vt:lpstr>
      <vt:lpstr>Презентация PowerPoint</vt:lpstr>
      <vt:lpstr>Что вы знаете об этом писателе?</vt:lpstr>
      <vt:lpstr>Презентация PowerPoint</vt:lpstr>
      <vt:lpstr>Рефлексия </vt:lpstr>
      <vt:lpstr>Подведение итогов урока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жизнью и творчеством Н.Носова</dc:title>
  <dc:creator>Acer</dc:creator>
  <cp:lastModifiedBy>Acer</cp:lastModifiedBy>
  <cp:revision>11</cp:revision>
  <dcterms:created xsi:type="dcterms:W3CDTF">2023-02-01T13:11:51Z</dcterms:created>
  <dcterms:modified xsi:type="dcterms:W3CDTF">2023-02-01T15:17:13Z</dcterms:modified>
</cp:coreProperties>
</file>