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5" r:id="rId5"/>
    <p:sldId id="267" r:id="rId6"/>
    <p:sldId id="261" r:id="rId7"/>
    <p:sldId id="260" r:id="rId8"/>
    <p:sldId id="262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51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58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38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8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563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86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82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50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2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177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168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C939F-3A9F-43D2-9448-E99DD9CF0245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F377D-64A6-4E5E-8A1A-4BD3FCEAD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99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A4%D0%B0%D0%B9%D0%BB:Burj_Khalifa_building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4%D1%83%D0%B1%D0%B0%D0%B9_(%D0%B3%D0%BE%D1%80%D0%BE%D0%B4)" TargetMode="External"/><Relationship Id="rId5" Type="http://schemas.openxmlformats.org/officeDocument/2006/relationships/hyperlink" Target="http://ru.wikipedia.org/wiki/%D0%9E%D0%B1%D1%8A%D0%B5%D0%B4%D0%B8%D0%BD%D1%91%D0%BD%D0%BD%D1%8B%D0%B5_%D0%90%D1%80%D0%B0%D0%B1%D1%81%D0%BA%D0%B8%D0%B5_%D0%AD%D0%BC%D0%B8%D1%80%D0%B0%D1%82%D1%8B" TargetMode="External"/><Relationship Id="rId4" Type="http://schemas.openxmlformats.org/officeDocument/2006/relationships/hyperlink" Target="http://ru.wikipedia.org/wiki/%D0%91%D1%83%D1%80%D0%B4%D0%B6-%D0%A5%D0%B0%D0%BB%D0%B8%D1%84%D0%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text=%D0%BE%D0%BF%D1%8B%D1%82%20%D0%BE%D1%82%D1%82%D0%BE%20%D0%B3%D0%B5%D1%80%D0%B8%D0%BA%D0%B5&amp;img_url=http://900igr.net/datai/fizika/Ves-vozdukha-i-atmosfernoe-davlenie/0008-007-V-1654-g.-Otto-Gerike-v-g.-Magdeburge-chtoby-dokazat-suschestvovanie.png&amp;pos=5&amp;rpt=simage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952" y="1233933"/>
            <a:ext cx="37444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Как о</a:t>
            </a:r>
            <a:r>
              <a:rPr lang="ru-RU" sz="2800" b="1" dirty="0" smtClean="0">
                <a:solidFill>
                  <a:srgbClr val="0070C0"/>
                </a:solidFill>
              </a:rPr>
              <a:t>пределить </a:t>
            </a:r>
            <a:r>
              <a:rPr lang="ru-RU" sz="2800" b="1" dirty="0" smtClean="0">
                <a:solidFill>
                  <a:srgbClr val="0070C0"/>
                </a:solidFill>
              </a:rPr>
              <a:t>давление мраморной колонны на поверхность.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1187624" y="1233933"/>
            <a:ext cx="1728192" cy="3240360"/>
          </a:xfrm>
          <a:prstGeom prst="flowChartMagneticDisk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3648" y="281693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</a:t>
            </a:r>
            <a:r>
              <a:rPr lang="en-US" sz="2400" b="1" dirty="0" smtClean="0">
                <a:solidFill>
                  <a:schemeClr val="bg1"/>
                </a:solidFill>
              </a:rPr>
              <a:t>=400</a:t>
            </a:r>
            <a:r>
              <a:rPr lang="ru-RU" sz="2400" b="1" dirty="0" smtClean="0">
                <a:solidFill>
                  <a:schemeClr val="bg1"/>
                </a:solidFill>
              </a:rPr>
              <a:t>кг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488572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S=2</a:t>
            </a:r>
            <a:r>
              <a:rPr lang="ru-RU" sz="2400" b="1" dirty="0" smtClean="0">
                <a:solidFill>
                  <a:srgbClr val="0070C0"/>
                </a:solidFill>
              </a:rPr>
              <a:t>м</a:t>
            </a:r>
            <a:r>
              <a:rPr lang="ru-RU" sz="2400" b="1" baseline="30000" dirty="0" smtClean="0">
                <a:solidFill>
                  <a:srgbClr val="0070C0"/>
                </a:solidFill>
              </a:rPr>
              <a:t>2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993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48680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DejaVu Sans"/>
                <a:cs typeface="Times New Roman" pitchFamily="18" charset="0"/>
              </a:rPr>
              <a:t>4.Почему ртуть поднимается вверх в трубке ртутного барометра? </a:t>
            </a:r>
            <a:br>
              <a:rPr lang="ru-RU" sz="2400" b="1" dirty="0">
                <a:latin typeface="Times New Roman" pitchFamily="18" charset="0"/>
                <a:ea typeface="DejaVu Sans"/>
                <a:cs typeface="Times New Roman" pitchFamily="18" charset="0"/>
              </a:rPr>
            </a:br>
            <a:endParaRPr lang="ru-RU" sz="2400" b="1" dirty="0" smtClean="0"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DejaVu Sans"/>
                <a:cs typeface="Times New Roman" pitchFamily="18" charset="0"/>
              </a:rPr>
              <a:t>А</a:t>
            </a:r>
            <a:r>
              <a:rPr lang="ru-RU" sz="2400" b="1" dirty="0">
                <a:latin typeface="Times New Roman" pitchFamily="18" charset="0"/>
                <a:ea typeface="DejaVu Sans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ea typeface="DejaVu Sans"/>
                <a:cs typeface="Times New Roman" pitchFamily="18" charset="0"/>
              </a:rPr>
              <a:t> Жидкости обладают свойством заполнять пустое пространство. </a:t>
            </a:r>
            <a:br>
              <a:rPr lang="ru-RU" sz="2400" dirty="0">
                <a:latin typeface="Times New Roman" pitchFamily="18" charset="0"/>
                <a:ea typeface="DejaVu Sans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ea typeface="DejaVu Sans"/>
                <a:cs typeface="Times New Roman" pitchFamily="18" charset="0"/>
              </a:rPr>
              <a:t>Б.</a:t>
            </a:r>
            <a:r>
              <a:rPr lang="ru-RU" sz="2400" dirty="0">
                <a:latin typeface="Times New Roman" pitchFamily="18" charset="0"/>
                <a:ea typeface="DejaVu Sans"/>
                <a:cs typeface="Times New Roman" pitchFamily="18" charset="0"/>
              </a:rPr>
              <a:t> Действует атмосферное давление. </a:t>
            </a:r>
            <a:endParaRPr lang="ru-RU" sz="2400" b="1" dirty="0"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DejaVu Sans"/>
                <a:cs typeface="Times New Roman" pitchFamily="18" charset="0"/>
              </a:rPr>
              <a:t>В.</a:t>
            </a:r>
            <a:r>
              <a:rPr lang="ru-RU" sz="2400" dirty="0">
                <a:latin typeface="Times New Roman" pitchFamily="18" charset="0"/>
                <a:ea typeface="DejaVu Sans"/>
                <a:cs typeface="Times New Roman" pitchFamily="18" charset="0"/>
              </a:rPr>
              <a:t> Атомы трубки притягивают атомы </a:t>
            </a:r>
            <a:r>
              <a:rPr lang="ru-RU" sz="2400" dirty="0" smtClean="0">
                <a:latin typeface="Times New Roman" pitchFamily="18" charset="0"/>
                <a:ea typeface="DejaVu Sans"/>
                <a:cs typeface="Times New Roman" pitchFamily="18" charset="0"/>
              </a:rPr>
              <a:t>ртути.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 бутылки выкачали воздух и закрыли пробкой, затем горлышко бутылки опустили в воду. При открывании пробки вода стала подниматься вверх и заполнила бутылку. Почему?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Вода обладает свойством заполнять пустое пространство.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Вода поднимается вверх, потому что атмосферное давление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давления разряженного воздуха в бутылке.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Пустая бутылка втягивает воду.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790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ianochkas.narod.ru/morskayabuht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6264696" cy="492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5301208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Сравните давления воды на водолазов.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5487" y="267206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19м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19972" y="268405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7728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21м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475656" y="1052736"/>
            <a:ext cx="0" cy="3875493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362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Высотные кислородные системы: новое – хорошо забытое старое. (Альпинизм, хант, бурдиллон, эверест, божуков, кислородное оборудование, эванс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757011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5373216"/>
            <a:ext cx="7354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Почему даже </a:t>
            </a:r>
            <a:r>
              <a:rPr lang="ru-RU" dirty="0"/>
              <a:t>некоторые из сильнейших в мире альпинистов должны полагаться на дополнительные преимущества кислорода, находясь выше 8 000 </a:t>
            </a:r>
            <a:r>
              <a:rPr lang="ru-RU" dirty="0" smtClean="0"/>
              <a:t>метров?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361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knigi.net/books_files/online_html/175930/i_0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128"/>
            <a:ext cx="7560840" cy="683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370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f5c/0003b8db-f763cd9e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65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rj Khalifa building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8640"/>
            <a:ext cx="3971875" cy="374441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879828"/>
              </p:ext>
            </p:extLst>
          </p:nvPr>
        </p:nvGraphicFramePr>
        <p:xfrm>
          <a:off x="804863" y="4293096"/>
          <a:ext cx="7533009" cy="20711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7001"/>
                <a:gridCol w="837001"/>
                <a:gridCol w="837001"/>
                <a:gridCol w="837001"/>
                <a:gridCol w="837001"/>
                <a:gridCol w="837001"/>
                <a:gridCol w="837001"/>
                <a:gridCol w="837001"/>
                <a:gridCol w="83700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Высота в метрах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Этажность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(для небоскрёбов)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Тип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Использование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Страна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Город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Примечание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linkClick r:id="rId4" tooltip="Бурдж-Халифа"/>
                        </a:rPr>
                        <a:t>Бурдж-Халифа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828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Небоскрёб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Офисные помещения, отель, жилые помещения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linkClick r:id="rId5" tooltip="Объединённые Арабские Эмираты"/>
                        </a:rPr>
                        <a:t>ОАЭ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linkClick r:id="rId6" tooltip="Дубай (город)"/>
                        </a:rPr>
                        <a:t>Дубай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Самое высокое когда-либо существовавшее сооружение в мире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2060848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Давление у входа в здание 760мм рт. ст.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04664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покажет барометр на верхнем этаже?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995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im3-tub-ru.yandex.net/i?id=360354446-47-72&amp;n=21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685800"/>
            <a:ext cx="27336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900igr.net/datai/fizika/Atmosfernoe-davlenie-Zemli/0005-004-Opyt-s-magdeburgskimi-polusharijam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5" r="4382" b="5229"/>
          <a:stretch/>
        </p:blipFill>
        <p:spPr bwMode="auto">
          <a:xfrm>
            <a:off x="611560" y="476672"/>
            <a:ext cx="7875042" cy="491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117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lass-edu.ru/cimg/113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45339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900igr.net/datai/fizika/Opyt-Torrichelli/0017-016-Barometr-aneroi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9" t="5117" r="17351" b="11860"/>
          <a:stretch/>
        </p:blipFill>
        <p:spPr bwMode="auto">
          <a:xfrm>
            <a:off x="5580112" y="2963217"/>
            <a:ext cx="2857500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857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7504" y="421213"/>
            <a:ext cx="903649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1.Чему равно нормальное атмосферное давление?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</a:b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670 мм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рт.ст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Б.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730 мм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рт.ст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В.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760 мм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рт.ст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.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Г.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370 мм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рт.ст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2. Для чего предназначены барометры?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Для измерения плотности.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Б.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Для измерения атмосферного давления.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В.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Для измерения массы.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Г.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Для измерения объёма тел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3.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Меняется ли атмосферное давление с увеличением высоты над поверхностью земли?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Нет. 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Б.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Увеличивается. 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В.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Уменьшается.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7253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105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11</cp:revision>
  <dcterms:created xsi:type="dcterms:W3CDTF">2013-02-05T15:40:00Z</dcterms:created>
  <dcterms:modified xsi:type="dcterms:W3CDTF">2020-01-28T18:16:48Z</dcterms:modified>
</cp:coreProperties>
</file>