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5" autoAdjust="0"/>
    <p:restoredTop sz="94629" autoAdjust="0"/>
  </p:normalViewPr>
  <p:slideViewPr>
    <p:cSldViewPr>
      <p:cViewPr varScale="1">
        <p:scale>
          <a:sx n="65" d="100"/>
          <a:sy n="65" d="100"/>
        </p:scale>
        <p:origin x="-130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РДШ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«Российское движение школьников»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  воспитатель Белова С. 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моя работа 20 20\22-23 год\рд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43038"/>
            <a:ext cx="8858312" cy="51721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68874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 Ценности движения</a:t>
            </a:r>
            <a:br>
              <a:rPr lang="ru-RU" sz="1600" b="1" dirty="0" smtClean="0"/>
            </a:br>
            <a:r>
              <a:rPr lang="ru-RU" sz="1600" b="1" dirty="0" smtClean="0"/>
              <a:t>Взаимопомощь и взаимоуважение</a:t>
            </a:r>
            <a:br>
              <a:rPr lang="ru-RU" sz="1600" b="1" dirty="0" smtClean="0"/>
            </a:br>
            <a:r>
              <a:rPr lang="ru-RU" sz="1600" dirty="0" smtClean="0"/>
              <a:t>Участники Движения действуют как одна команда, помогая друг другу в учебе, труде, поиске и раскрытии таланта каждого. Плечом к плечу преодолевают трудности. Уважают особенности каждого участника Движения, создавая пространство равных возможностей.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Единство народов России</a:t>
            </a:r>
            <a:br>
              <a:rPr lang="ru-RU" sz="1600" b="1" dirty="0" smtClean="0"/>
            </a:br>
            <a:r>
              <a:rPr lang="ru-RU" sz="1600" dirty="0" smtClean="0"/>
              <a:t>Участники Движения, являясь новыми поколениями многонационального и </a:t>
            </a:r>
            <a:r>
              <a:rPr lang="ru-RU" sz="1600" dirty="0" err="1" smtClean="0"/>
              <a:t>многоконфессионального</a:t>
            </a:r>
            <a:r>
              <a:rPr lang="ru-RU" sz="1600" dirty="0" smtClean="0"/>
              <a:t> народа России, уважают культуру, традиции, обычаи и верования друг друга. Это уникальное достояние нашей страны: народов много, Родина – одна.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Историческая память</a:t>
            </a:r>
            <a:br>
              <a:rPr lang="ru-RU" sz="1600" b="1" dirty="0" smtClean="0"/>
            </a:br>
            <a:r>
              <a:rPr lang="ru-RU" sz="1600" dirty="0" smtClean="0"/>
              <a:t>Участники Движения изучают, знают и защищают историю России, противостоят любым попыткам её искажения и </a:t>
            </a:r>
            <a:r>
              <a:rPr lang="ru-RU" sz="1600" dirty="0" err="1" smtClean="0"/>
              <a:t>очернения</a:t>
            </a:r>
            <a:r>
              <a:rPr lang="ru-RU" sz="1600" dirty="0" smtClean="0"/>
              <a:t>. Берегут память о защитниках Отечества.</a:t>
            </a:r>
            <a:br>
              <a:rPr lang="ru-RU" sz="1600" dirty="0" smtClean="0"/>
            </a:br>
            <a:r>
              <a:rPr lang="ru-RU" sz="1600" dirty="0" smtClean="0"/>
              <a:t>Добро и справедливость</a:t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7610" cy="5869006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dirty="0" smtClean="0"/>
              <a:t>Направления движения</a:t>
            </a:r>
            <a:br>
              <a:rPr lang="ru-RU" sz="1600" b="1" dirty="0" smtClean="0"/>
            </a:br>
            <a:r>
              <a:rPr lang="ru-RU" sz="1600" b="1" dirty="0" smtClean="0"/>
              <a:t>Образование и знания</a:t>
            </a:r>
            <a:br>
              <a:rPr lang="ru-RU" sz="1600" b="1" dirty="0" smtClean="0"/>
            </a:br>
            <a:r>
              <a:rPr lang="ru-RU" sz="1600" dirty="0" smtClean="0"/>
              <a:t>«УЧИСЬ И ПОЗНАВАЙ!»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Наука и технологии</a:t>
            </a:r>
            <a:br>
              <a:rPr lang="ru-RU" sz="1600" b="1" dirty="0" smtClean="0"/>
            </a:br>
            <a:r>
              <a:rPr lang="ru-RU" sz="1600" dirty="0" smtClean="0"/>
              <a:t>«ДЕРЗАЙ И ОТКРЫВАЙ!»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 Труд, профессия и своё дело</a:t>
            </a:r>
            <a:br>
              <a:rPr lang="ru-RU" sz="1600" b="1" dirty="0" smtClean="0"/>
            </a:br>
            <a:r>
              <a:rPr lang="ru-RU" sz="1600" dirty="0" smtClean="0"/>
              <a:t>«НАЙДИ ПРИЗВАНИЕ!»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 Культура и искусство</a:t>
            </a:r>
            <a:br>
              <a:rPr lang="ru-RU" sz="1600" b="1" dirty="0" smtClean="0"/>
            </a:br>
            <a:r>
              <a:rPr lang="ru-RU" sz="1600" dirty="0" smtClean="0"/>
              <a:t>«СОЗДАВАЙ И ВДОХНОВЛЯЙ!»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 </a:t>
            </a:r>
            <a:r>
              <a:rPr lang="ru-RU" sz="1600" b="1" dirty="0" err="1" smtClean="0"/>
              <a:t>Волонтёрство</a:t>
            </a:r>
            <a:r>
              <a:rPr lang="ru-RU" sz="1600" b="1" dirty="0" smtClean="0"/>
              <a:t> и добровольчество</a:t>
            </a:r>
            <a:br>
              <a:rPr lang="ru-RU" sz="1600" b="1" dirty="0" smtClean="0"/>
            </a:br>
            <a:r>
              <a:rPr lang="ru-RU" sz="1600" dirty="0" smtClean="0"/>
              <a:t>«БЛАГО ТВОРИ!»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 Патриотизм и историческая память</a:t>
            </a:r>
            <a:br>
              <a:rPr lang="ru-RU" sz="1600" b="1" dirty="0" smtClean="0"/>
            </a:br>
            <a:r>
              <a:rPr lang="ru-RU" sz="1600" dirty="0" smtClean="0"/>
              <a:t>«СЛУЖИ ОТЕЧЕСТВУ!»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 Спорт</a:t>
            </a:r>
            <a:br>
              <a:rPr lang="ru-RU" sz="1600" b="1" dirty="0" smtClean="0"/>
            </a:br>
            <a:r>
              <a:rPr lang="ru-RU" sz="1600" dirty="0" smtClean="0"/>
              <a:t>«ДОСТИГАЙ И ПОБЕЖДАЙ!»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 Здоровый образ жизни</a:t>
            </a:r>
            <a:br>
              <a:rPr lang="ru-RU" sz="1600" b="1" dirty="0" smtClean="0"/>
            </a:br>
            <a:r>
              <a:rPr lang="ru-RU" sz="1600" dirty="0" smtClean="0"/>
              <a:t>«БУДЬ ЗДОРОВ!»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 </a:t>
            </a:r>
            <a:r>
              <a:rPr lang="ru-RU" sz="1600" b="1" dirty="0" err="1" smtClean="0"/>
              <a:t>Медиа</a:t>
            </a:r>
            <a:r>
              <a:rPr lang="ru-RU" sz="1600" b="1" dirty="0" smtClean="0"/>
              <a:t> и коммуникации</a:t>
            </a:r>
            <a:br>
              <a:rPr lang="ru-RU" sz="1600" b="1" dirty="0" smtClean="0"/>
            </a:br>
            <a:r>
              <a:rPr lang="ru-RU" sz="1600" dirty="0" smtClean="0"/>
              <a:t>«РАССКАЖИ О ГЛАВНОМ!»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 Дипломатия и международные отношения</a:t>
            </a:r>
            <a:br>
              <a:rPr lang="ru-RU" sz="1600" b="1" dirty="0" smtClean="0"/>
            </a:br>
            <a:r>
              <a:rPr lang="ru-RU" sz="1600" dirty="0" smtClean="0"/>
              <a:t>«УМЕЙ ДРУЖИТЬ!»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 Экология и охрана природы</a:t>
            </a:r>
            <a:br>
              <a:rPr lang="ru-RU" sz="1600" b="1" dirty="0" smtClean="0"/>
            </a:br>
            <a:r>
              <a:rPr lang="ru-RU" sz="1600" dirty="0" smtClean="0"/>
              <a:t>«БЕРЕГИ ПЛАНЕТУ!»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 Туризм и путешествия</a:t>
            </a:r>
            <a:br>
              <a:rPr lang="ru-RU" sz="1600" b="1" dirty="0" smtClean="0"/>
            </a:br>
            <a:r>
              <a:rPr lang="ru-RU" sz="1600" dirty="0" smtClean="0"/>
              <a:t>«ОТКРЫВАЙ СТРАНУ»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dirty="0"/>
          </a:p>
        </p:txBody>
      </p:sp>
      <p:sp>
        <p:nvSpPr>
          <p:cNvPr id="7170" name="AutoShape 2" descr="D:\%D0%BC%D0%BE%D1%8F %D1%80%D0%B0%D0%B1%D0%BE%D1%82%D0%B0 20 20\22-23 %D0%B3%D0%BE%D0%B4\%D0%A0%D0%BE%D1%81%D1%81%D0%B8%D0%B9%D1%81%D0%BA%D0%BE%D0%B5 %D0%B4%D0%B2%D0%B8%D0%B6%D0%B5%D0%BD%D0%B8%D0%B5 %D1%88%D0%BA%D0%BE%D0%BB%D1%8C%D0%BD%D0%B8%D0%BA%D0%BE%D0%B2_files\1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1" name="Picture 3" descr="D:\моя работа 20 20\22-23 год\Российское движение школьников_files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42852"/>
            <a:ext cx="5572164" cy="3429024"/>
          </a:xfrm>
          <a:prstGeom prst="rect">
            <a:avLst/>
          </a:prstGeom>
          <a:noFill/>
        </p:spPr>
      </p:pic>
      <p:pic>
        <p:nvPicPr>
          <p:cNvPr id="7172" name="Picture 4" descr="D:\моя работа 20 20\22-23 год\Российское движение школьников_files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643315"/>
            <a:ext cx="5000661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Вступление в сообщество абсолютно добровольное. Любой россиянин в возрасте от 6 до 18 лет и в некоторых случаях даже старше может попасть туда.</a:t>
            </a:r>
            <a:br>
              <a:rPr lang="ru-RU" sz="1600" dirty="0" smtClean="0"/>
            </a:br>
            <a:r>
              <a:rPr lang="ru-RU" sz="1600" dirty="0" smtClean="0"/>
              <a:t>  </a:t>
            </a:r>
            <a:r>
              <a:rPr lang="ru-RU" sz="1600" b="1" dirty="0" smtClean="0"/>
              <a:t>Министр просвещения Сергей Кравцов отметил</a:t>
            </a:r>
            <a:r>
              <a:rPr lang="ru-RU" sz="1600" dirty="0" smtClean="0"/>
              <a:t>, что в состав «Движения первых» вошли все организации, объединяющие школьников. Это, например, «</a:t>
            </a:r>
            <a:r>
              <a:rPr lang="ru-RU" sz="1600" dirty="0" err="1" smtClean="0"/>
              <a:t>Юнармия</a:t>
            </a:r>
            <a:r>
              <a:rPr lang="ru-RU" sz="1600" dirty="0" smtClean="0"/>
              <a:t>» и «Большая перемена».</a:t>
            </a:r>
            <a:br>
              <a:rPr lang="ru-RU" sz="1600" dirty="0" smtClean="0"/>
            </a:br>
            <a:r>
              <a:rPr lang="ru-RU" sz="1600" dirty="0" smtClean="0"/>
              <a:t>В беседе с </a:t>
            </a:r>
            <a:r>
              <a:rPr lang="ru-RU" sz="1600" b="1" dirty="0" smtClean="0"/>
              <a:t>корреспондентом Общественной службы новостей</a:t>
            </a:r>
            <a:r>
              <a:rPr lang="ru-RU" sz="1600" dirty="0" smtClean="0"/>
              <a:t> </a:t>
            </a:r>
            <a:r>
              <a:rPr lang="ru-RU" sz="1600" b="1" dirty="0" smtClean="0"/>
              <a:t>политолог Александр Асафов</a:t>
            </a:r>
            <a:r>
              <a:rPr lang="ru-RU" sz="1600" dirty="0" smtClean="0"/>
              <a:t> рассказал, что, несмотря на то, что у людей сегодня очень много различных мнений относительно новых российских движений детей и молодежи, важно обратить внимание на слова Владимира Путина.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МОСКВА, 22 декабря. /ТАСС/. Президент России Владимир Путин сказал, что считает достойным название "Движение первых" для общероссийского молодежного движения. Он также потребовал полностью исключить формализм и казенщину в работе с молодежью и действовать очень деликатно.</a:t>
            </a:r>
            <a:br>
              <a:rPr lang="ru-RU" sz="1600" dirty="0" smtClean="0"/>
            </a:br>
            <a:r>
              <a:rPr lang="ru-RU" sz="1600" dirty="0" smtClean="0"/>
              <a:t>Выступая в четверг на Госсовете, глава государства напомнил, что ранее состоялся съезд этой всероссийской молодежной организации, на который приехали представители всех регионов страны. "Они опередили и ценности движения, среди которых - дружба, патриотизм, справедливость, взаимопомощь, и выбрали достойное название своей организации - "Движение первых", - отметил он.</a:t>
            </a:r>
            <a:br>
              <a:rPr lang="ru-RU" sz="1600" dirty="0" smtClean="0"/>
            </a:br>
            <a:r>
              <a:rPr lang="ru-RU" sz="1600" dirty="0" smtClean="0"/>
              <a:t>Путин также пожелал организации удачи и попросил глав регионов РФ оказывать всестороннюю поддержку новому объединению.</a:t>
            </a:r>
            <a:br>
              <a:rPr lang="ru-RU" sz="1600" dirty="0" smtClean="0"/>
            </a:br>
            <a:r>
              <a:rPr lang="ru-RU" sz="1600" dirty="0" smtClean="0"/>
              <a:t>"С учетом возрастного &lt;…&gt; признака, работа по молодежному треку требует интеграции и активного участия многих органов власти. В связи с этим Федеральное агентство по делам молодежи ведет так называемую административную сшивку этой деятельности, в ряде министерств уже действуют ответственные за молодежную сферу в статусе заместителей министров", - сказал президент.</a:t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74345"/>
            <a:ext cx="850112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Российское движение школьников (РДШ) — Общероссийская общественно-государственная детско-юношеская организация, деятельность которой направлена на воспитание подрастающего поколения, развитие детей на основе их интересов и потребностей, а также организацию досуга и занятости школьников. РДШ как общественно-государственная детско-юношеская организация для всех школьников страны является важной составляющей системы воспитания образовательной организации в части воспитания высоконравственных, социально успешных граждан. 29 октября 2015 года Президент Российской Федерации Владимир Владимирович Путин подписал Указ № 536 «О создании общероссийской общественно-государственной детско-юношеской организации «Российское движение школьников».  </a:t>
            </a:r>
          </a:p>
          <a:p>
            <a:r>
              <a:rPr lang="ru-RU" dirty="0" smtClean="0"/>
              <a:t>Российское движение школьников объединяет школьников от 8 до 18 лет, родителей и педагогов. Каждый из них может зарегистрироваться  на сайте и принимать участие в проектах и акциях РДШ. </a:t>
            </a:r>
          </a:p>
          <a:p>
            <a:r>
              <a:rPr lang="ru-RU" dirty="0" smtClean="0"/>
              <a:t>Посмотрите  новости, почувствуйте, чем живет РДШ, зайдите в раздел «Об РДШ»- всегда нужно понимать, с кем имеешь дело. Обязательно загляните в «Проекты», выберите занятие по душе и смело нажимайте на кнопку «Регистрация». РДШ – это дружная </a:t>
            </a:r>
            <a:r>
              <a:rPr lang="ru-RU" dirty="0" err="1" smtClean="0"/>
              <a:t>креативная</a:t>
            </a:r>
            <a:r>
              <a:rPr lang="ru-RU" dirty="0" smtClean="0"/>
              <a:t> команда детей и взрослых. Каждый твой день будет насыщен творчеством, драйвом, позитивными эмоциями и успехом. С нами у тебя появятся друзья во всех регионах страны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357430"/>
            <a:ext cx="8543956" cy="4071966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Личностное развитие-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творческое развитие, популяризация спорта и здорового образа жизни, выбор будущей профессии. Под направления: спорт, наука, творчество.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Военно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 патриотическое направление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юные армейцы, юные спасатели, юные пограничники, юные друзья полиции, юные инспектора движения, воспитанники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военно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патриотических клубов, юные поисковики. Под направления:  патриотическое воспитание, краеведение.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Гражданская активность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добровольчество, поисковая деятельность, изучение истории России, создание и развитие школьных музеев и экология. Под направления: гражданская идентичность, экология.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Информационно-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медийное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направление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большая детская редакция, создание школьных газет, радио и телевидения, работа с социальными сетями, подготовка информационного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контента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дискуссионные площадки. Под направления: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медиа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междисциплинарные проекты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моя работа 20 20\22-23 год\Российское движение школьников_files\РД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7238" y="0"/>
            <a:ext cx="7809524" cy="25003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85794"/>
            <a:ext cx="3929090" cy="5500726"/>
          </a:xfrm>
        </p:spPr>
        <p:txBody>
          <a:bodyPr>
            <a:noAutofit/>
          </a:bodyPr>
          <a:lstStyle/>
          <a:p>
            <a:r>
              <a:rPr lang="ru-RU" sz="1800" dirty="0" smtClean="0"/>
              <a:t>Личностное развитие</a:t>
            </a:r>
            <a:br>
              <a:rPr lang="ru-RU" sz="1800" dirty="0" smtClean="0"/>
            </a:br>
            <a:r>
              <a:rPr lang="ru-RU" sz="1800" dirty="0" smtClean="0"/>
              <a:t>Творческое развитие, популяризация здорового образа жизни и спорта, выбор будущей профессии.</a:t>
            </a:r>
            <a:br>
              <a:rPr lang="ru-RU" sz="1800" dirty="0" smtClean="0"/>
            </a:br>
            <a:r>
              <a:rPr lang="ru-RU" sz="1800" dirty="0" smtClean="0"/>
              <a:t>Став участником проектов направления «Личностное развитие» РДШ, вы сможете примерить на себя роль актёра, сценариста и учёного, проверить свои физические способности и приобщиться к здоровому образу жизни, с нуля совместно с ведущими мэтрами России организовать школьный театральный коллектив, изучить программирование и даже создать собственного робота! Вас ждёт множество фестивалей, мастер-классов, встреч с интересными людьми и многое другое. Присоединяйтесь к нам! Вместе нам точно не будет скучно!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074" name="Picture 2" descr="D:\моя работа 20 20\22-23 год\Российское движение школьников_files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500042"/>
            <a:ext cx="4214842" cy="3214710"/>
          </a:xfrm>
          <a:prstGeom prst="rect">
            <a:avLst/>
          </a:prstGeom>
          <a:noFill/>
        </p:spPr>
      </p:pic>
      <p:pic>
        <p:nvPicPr>
          <p:cNvPr id="3075" name="Picture 3" descr="D:\моя работа 20 20\22-23 год\Российское движение школьников_files\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857628"/>
            <a:ext cx="4171947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00420" cy="6226196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Военно-патриотическое направление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Юные армейцы, юные спасатели, юные казаки, юные пограничники, юные друзья полиции, юные инспектора движения, воспитанники военно-патриотических клубов, юные поисковики.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Военно-патриотическое направление РДШ поможет вам узнать много нового об историческом и культурном наследии нашей Родины, узнать больше об особенностях каждого региона нашей многонациональной страны. Вас ждут увлекательные путешествия, интересные конкурсы и акции на военно-патриотическую тематику. Советуем присоединиться уже сейчас, чтобы ничего не пропустить!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моя работа 20 20\22-23 год\Российское движение школьников_files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1" y="285729"/>
            <a:ext cx="5187259" cy="3214710"/>
          </a:xfrm>
          <a:prstGeom prst="rect">
            <a:avLst/>
          </a:prstGeom>
          <a:noFill/>
        </p:spPr>
      </p:pic>
      <p:pic>
        <p:nvPicPr>
          <p:cNvPr id="4099" name="Picture 3" descr="D:\моя работа 20 20\22-23 год\Российское движение школьников_files\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714752"/>
            <a:ext cx="5143536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14734" cy="6369072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Гражданская активность</a:t>
            </a:r>
            <a:br>
              <a:rPr lang="ru-RU" sz="1600" dirty="0" smtClean="0"/>
            </a:br>
            <a:r>
              <a:rPr lang="ru-RU" sz="1600" dirty="0" smtClean="0"/>
              <a:t>Добровольчество, поисковая деятельность, изучение истории России, создание и развитие школьных музеев, экология</a:t>
            </a:r>
            <a:br>
              <a:rPr lang="ru-RU" sz="1600" dirty="0" smtClean="0"/>
            </a:br>
            <a:r>
              <a:rPr lang="ru-RU" sz="1600" dirty="0" smtClean="0"/>
              <a:t>Направление РДШ «Гражданская активность» позволит вам найти единомышленников, которые стремятся внести большой позитивный вклад в развитие не только школы и региона, но и всей страны и даже планеты. Здесь вы сможете прокачивать свои навыки и знания в проектах экологического направления, реализовывать самые интересные идеи, которые направлены на улучшение качества жизни, создавать собственные школьные объединения, придумывать и организовывать по всей стране акции по защите окружающей среды, совершенствовать знания и навыки в сфере экологии и осознанного образа жизни. Присоединяйтесь!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5122" name="Picture 2" descr="D:\моя работа 20 20\22-23 год\Российское движение школьников_files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42852"/>
            <a:ext cx="4857784" cy="3000395"/>
          </a:xfrm>
          <a:prstGeom prst="rect">
            <a:avLst/>
          </a:prstGeom>
          <a:noFill/>
        </p:spPr>
      </p:pic>
      <p:pic>
        <p:nvPicPr>
          <p:cNvPr id="5123" name="Picture 3" descr="D:\моя работа 20 20\22-23 год\Российское движение школьников_files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214686"/>
            <a:ext cx="4857784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14734" cy="6297634"/>
          </a:xfrm>
        </p:spPr>
        <p:txBody>
          <a:bodyPr>
            <a:normAutofit fontScale="90000"/>
          </a:bodyPr>
          <a:lstStyle/>
          <a:p>
            <a:r>
              <a:rPr lang="ru-RU" sz="1600" dirty="0" err="1" smtClean="0"/>
              <a:t>Информационно-медийное</a:t>
            </a:r>
            <a:r>
              <a:rPr lang="ru-RU" sz="1600" dirty="0" smtClean="0"/>
              <a:t> направление</a:t>
            </a:r>
            <a:br>
              <a:rPr lang="ru-RU" sz="1600" dirty="0" smtClean="0"/>
            </a:br>
            <a:r>
              <a:rPr lang="ru-RU" sz="1600" dirty="0" smtClean="0"/>
              <a:t>Большая детская редакция, создание школьных газет, радио и телевидение, работа с социальными сетями, подготовка информационного </a:t>
            </a:r>
            <a:r>
              <a:rPr lang="ru-RU" sz="1600" dirty="0" err="1" smtClean="0"/>
              <a:t>контента</a:t>
            </a:r>
            <a:r>
              <a:rPr lang="ru-RU" sz="1600" dirty="0" smtClean="0"/>
              <a:t>, дискуссионные площадки и не только!</a:t>
            </a:r>
            <a:br>
              <a:rPr lang="ru-RU" sz="1600" dirty="0" smtClean="0"/>
            </a:br>
            <a:r>
              <a:rPr lang="ru-RU" sz="1600" dirty="0" smtClean="0"/>
              <a:t>Хотите стать по-настоящему грамотным в информационном пространстве, получить профессиональные навыки и знания для создания школьных СМИ, пресс-центров и </a:t>
            </a:r>
            <a:r>
              <a:rPr lang="ru-RU" sz="1600" dirty="0" err="1" smtClean="0"/>
              <a:t>медиацентров</a:t>
            </a:r>
            <a:r>
              <a:rPr lang="ru-RU" sz="1600" dirty="0" smtClean="0"/>
              <a:t>? А может быть, вы являетесь одним из самых талантливых игроков и мир компьютерных игр настолько вас увлёк, что вы готовы принять участие во Всероссийском турнире по </a:t>
            </a:r>
            <a:r>
              <a:rPr lang="ru-RU" sz="1600" dirty="0" err="1" smtClean="0"/>
              <a:t>киберспорту</a:t>
            </a:r>
            <a:r>
              <a:rPr lang="ru-RU" sz="1600" dirty="0" smtClean="0"/>
              <a:t>? Или у вас есть огромное желание научиться готовить самые вкусные и невероятные блюда? Всему этому можно научиться вместе с </a:t>
            </a:r>
            <a:r>
              <a:rPr lang="ru-RU" sz="1600" dirty="0" err="1" smtClean="0"/>
              <a:t>Информационно-медийным</a:t>
            </a:r>
            <a:r>
              <a:rPr lang="ru-RU" sz="1600" dirty="0" smtClean="0"/>
              <a:t> направлением РДШ. Дерзайте, прокачивайте навыки, пробуйте свои силы вместе с РДШ!</a:t>
            </a:r>
            <a:br>
              <a:rPr lang="ru-RU" sz="1600" dirty="0" smtClean="0"/>
            </a:br>
            <a:r>
              <a:rPr lang="ru-RU" sz="1600" dirty="0" smtClean="0"/>
              <a:t> </a:t>
            </a:r>
            <a:br>
              <a:rPr lang="ru-RU" sz="1600" dirty="0" smtClean="0"/>
            </a:br>
            <a:r>
              <a:rPr lang="ru-RU" sz="1600" dirty="0" smtClean="0"/>
              <a:t>Чтобы участвовать в проектах необходимо зарегистрироваться, выбрать проект и выполнить задание.</a:t>
            </a:r>
            <a:br>
              <a:rPr lang="ru-RU" sz="1600" dirty="0" smtClean="0"/>
            </a:br>
            <a:r>
              <a:rPr lang="ru-RU" sz="1600" dirty="0" smtClean="0"/>
              <a:t>Проекты: «Орлята России»,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6146" name="Picture 2" descr="D:\моя работа 20 20\22-23 год\Российское движение школьников_files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3" y="357167"/>
            <a:ext cx="4929223" cy="2928957"/>
          </a:xfrm>
          <a:prstGeom prst="rect">
            <a:avLst/>
          </a:prstGeom>
          <a:noFill/>
        </p:spPr>
      </p:pic>
      <p:pic>
        <p:nvPicPr>
          <p:cNvPr id="6147" name="Picture 3" descr="D:\моя работа 20 20\22-23 год\рдш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429000"/>
            <a:ext cx="4929222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2022 году начал действовать открытый  конкурс «Навигаторы детства» от Министерства просвещения Российской Федерации и Российского движения школьников по отбору кандидатов на должность советника директора школы по воспитанию и работе с детскими объединениями.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Советник директора по воспитанию и работе с детскими объединениями — это истинный лидер, которому предстоит стать частью новой главы в развитии Российского движения школьников и воспитательной составляющей системы образования нашей страны.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15 июля завершился Всероссийский конкурс «Навигаторы детства 2.0», который проводился в целях реализации федерального проекта «Патриотическое воспитание граждан Российской Федерации» национального проекта «Образование».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Целью конкурса стало создание кадрового резерва специалистов, осуществляющих воспитательную деятельность в общеобразовательных и профессиональных образовательных организациях.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После прохождения регистрации на сайте Корпоративного университета РДШ участники из 46 регионов прошли конкурсные испытания: электронное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участника, психолого-педагогическое тестирование.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результате конкурсный отбор прошли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26633+4681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(в ШКОЛЫ) и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2140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(в СПО) человек. Все победители Всероссийского конкурса войдут в кадровый резерв советников по воспитанию и взаимодействию с общественными объединениями.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Обращаем внимание, что согласно утвержденному Положению о проведении Всероссийского конкурса «Навигаторы детства 2.0»,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решение о трудоустройстве специалистов кадрового резерва принимает каждый регион самостоятельно.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</a:t>
            </a:r>
            <a:endParaRPr lang="ru-RU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Движение первых — молодёжное движение в России, созданное 18 декабря 2022 года по инициативе властей страны для воспитания, организации досуга подростков и формирования мировоззрения «на основе традиционных российских духовных и нравственных целей».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17-21 декабря 2022</a:t>
            </a:r>
            <a:br>
              <a:rPr lang="ru-RU" sz="1600" b="1" dirty="0" smtClean="0"/>
            </a:br>
            <a:r>
              <a:rPr lang="ru-RU" sz="1600" b="1" dirty="0" smtClean="0"/>
              <a:t>I Съезд Российского движения детей и молодежи</a:t>
            </a:r>
            <a:br>
              <a:rPr lang="ru-RU" sz="1600" b="1" dirty="0" smtClean="0"/>
            </a:br>
            <a:r>
              <a:rPr lang="ru-RU" sz="1600" b="1" dirty="0" smtClean="0"/>
              <a:t>«Мир детства = Мир будущего»</a:t>
            </a:r>
            <a:br>
              <a:rPr lang="ru-RU" sz="1600" b="1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I Съезд Движения</a:t>
            </a:r>
            <a:br>
              <a:rPr lang="ru-RU" sz="1600" b="1" dirty="0" smtClean="0"/>
            </a:br>
            <a:r>
              <a:rPr lang="ru-RU" sz="1600" i="1" dirty="0" smtClean="0"/>
              <a:t>Первый Съезд Движения – событие историческое. Это начало большой истории, как для истории детского движения в России, так и для страны в целом.</a:t>
            </a:r>
            <a:br>
              <a:rPr lang="ru-RU" sz="1600" i="1" dirty="0" smtClean="0"/>
            </a:br>
            <a:r>
              <a:rPr lang="ru-RU" sz="1600" b="1" dirty="0" smtClean="0"/>
              <a:t>Территория свободного общения</a:t>
            </a:r>
            <a:br>
              <a:rPr lang="ru-RU" sz="1600" b="1" dirty="0" smtClean="0"/>
            </a:br>
            <a:r>
              <a:rPr lang="ru-RU" sz="1600" dirty="0" smtClean="0"/>
              <a:t>Здесь говорят о серьезном, спорят о важном, находят ответы на сложное.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Территория сотрудничества</a:t>
            </a:r>
            <a:br>
              <a:rPr lang="ru-RU" sz="1600" b="1" dirty="0" smtClean="0"/>
            </a:br>
            <a:r>
              <a:rPr lang="ru-RU" sz="1600" dirty="0" smtClean="0"/>
              <a:t>Здесь дети и взрослые слышат друг друга, заинтересованы друг в друге, здесь царит дух партнерства и взаимоуважения.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Территория дружбы</a:t>
            </a:r>
            <a:br>
              <a:rPr lang="ru-RU" sz="1600" b="1" dirty="0" smtClean="0"/>
            </a:br>
            <a:r>
              <a:rPr lang="ru-RU" sz="1600" dirty="0" smtClean="0"/>
              <a:t>Здесь встречают интересных людей, находят друзей, учатся быть товарищами.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Территория диалога о важном</a:t>
            </a:r>
            <a:br>
              <a:rPr lang="ru-RU" sz="1600" b="1" dirty="0" smtClean="0"/>
            </a:br>
            <a:r>
              <a:rPr lang="ru-RU" sz="1600" dirty="0" smtClean="0"/>
              <a:t>Здесь решают задачи будущего движения, будущего детей и детства, здесь рождается наказ детей – государству, учителям, педагогам, наставникам, родителям.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Территория знания и творчества</a:t>
            </a:r>
            <a:br>
              <a:rPr lang="ru-RU" sz="1600" b="1" dirty="0" smtClean="0"/>
            </a:br>
            <a:r>
              <a:rPr lang="ru-RU" sz="1600" dirty="0" smtClean="0"/>
              <a:t>Здесь все могут узнать новое, реализовать возможности и открыть таланты, совершить яркий поступок и сделать доброе дело.</a:t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308</Words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РДШ  «Российское движение школьников»  Выполнила  воспитатель Белова С. В</vt:lpstr>
      <vt:lpstr>Слайд 2</vt:lpstr>
      <vt:lpstr>  Личностное развитие- творческое развитие, популяризация спорта и здорового образа жизни, выбор будущей профессии. Под направления: спорт, наука, творчество. Военно- патриотическое направление: юные армейцы, юные спасатели, юные пограничники, юные друзья полиции, юные инспектора движения, воспитанники военно- патриотических клубов, юные поисковики. Под направления:  патриотическое воспитание, краеведение. Гражданская активность: добровольчество, поисковая деятельность, изучение истории России, создание и развитие школьных музеев и экология. Под направления: гражданская идентичность, экология. Информационно- медийное направление: большая детская редакция, создание школьных газет, радио и телевидения, работа с социальными сетями, подготовка информационного контента, дискуссионные площадки. Под направления: медиа, междисциплинарные проекты</vt:lpstr>
      <vt:lpstr>Личностное развитие Творческое развитие, популяризация здорового образа жизни и спорта, выбор будущей профессии. Став участником проектов направления «Личностное развитие» РДШ, вы сможете примерить на себя роль актёра, сценариста и учёного, проверить свои физические способности и приобщиться к здоровому образу жизни, с нуля совместно с ведущими мэтрами России организовать школьный театральный коллектив, изучить программирование и даже создать собственного робота! Вас ждёт множество фестивалей, мастер-классов, встреч с интересными людьми и многое другое. Присоединяйтесь к нам! Вместе нам точно не будет скучно! </vt:lpstr>
      <vt:lpstr>Военно-патриотическое направление Юные армейцы, юные спасатели, юные казаки, юные пограничники, юные друзья полиции, юные инспектора движения, воспитанники военно-патриотических клубов, юные поисковики. Военно-патриотическое направление РДШ поможет вам узнать много нового об историческом и культурном наследии нашей Родины, узнать больше об особенностях каждого региона нашей многонациональной страны. Вас ждут увлекательные путешествия, интересные конкурсы и акции на военно-патриотическую тематику. Советуем присоединиться уже сейчас, чтобы ничего не пропустить! </vt:lpstr>
      <vt:lpstr>Гражданская активность Добровольчество, поисковая деятельность, изучение истории России, создание и развитие школьных музеев, экология Направление РДШ «Гражданская активность» позволит вам найти единомышленников, которые стремятся внести большой позитивный вклад в развитие не только школы и региона, но и всей страны и даже планеты. Здесь вы сможете прокачивать свои навыки и знания в проектах экологического направления, реализовывать самые интересные идеи, которые направлены на улучшение качества жизни, создавать собственные школьные объединения, придумывать и организовывать по всей стране акции по защите окружающей среды, совершенствовать знания и навыки в сфере экологии и осознанного образа жизни. Присоединяйтесь! </vt:lpstr>
      <vt:lpstr>Информационно-медийное направление Большая детская редакция, создание школьных газет, радио и телевидение, работа с социальными сетями, подготовка информационного контента, дискуссионные площадки и не только! Хотите стать по-настоящему грамотным в информационном пространстве, получить профессиональные навыки и знания для создания школьных СМИ, пресс-центров и медиацентров? А может быть, вы являетесь одним из самых талантливых игроков и мир компьютерных игр настолько вас увлёк, что вы готовы принять участие во Всероссийском турнире по киберспорту? Или у вас есть огромное желание научиться готовить самые вкусные и невероятные блюда? Всему этому можно научиться вместе с Информационно-медийным направлением РДШ. Дерзайте, прокачивайте навыки, пробуйте свои силы вместе с РДШ!   Чтобы участвовать в проектах необходимо зарегистрироваться, выбрать проект и выполнить задание. Проекты: «Орлята России», </vt:lpstr>
      <vt:lpstr>В 2022 году начал действовать открытый  конкурс «Навигаторы детства» от Министерства просвещения Российской Федерации и Российского движения школьников по отбору кандидатов на должность советника директора школы по воспитанию и работе с детскими объединениями. Советник директора по воспитанию и работе с детскими объединениями — это истинный лидер, которому предстоит стать частью новой главы в развитии Российского движения школьников и воспитательной составляющей системы образования нашей страны.   15 июля завершился Всероссийский конкурс «Навигаторы детства 2.0», который проводился в целях реализации федерального проекта «Патриотическое воспитание граждан Российской Федерации» национального проекта «Образование».  Целью конкурса стало создание кадрового резерва специалистов, осуществляющих воспитательную деятельность в общеобразовательных и профессиональных образовательных организациях. После прохождения регистрации на сайте Корпоративного университета РДШ участники из 46 регионов прошли конкурсные испытания: электронное портфолио участника, психолого-педагогическое тестирование. В результате конкурсный отбор прошли 26633+4681 (в ШКОЛЫ) и 2140 (в СПО) человек. Все победители Всероссийского конкурса войдут в кадровый резерв советников по воспитанию и взаимодействию с общественными объединениями. Обращаем внимание, что согласно утвержденному Положению о проведении Всероссийского конкурса «Навигаторы детства 2.0», решение о трудоустройстве специалистов кадрового резерва принимает каждый регион самостоятельно.  </vt:lpstr>
      <vt:lpstr>Движение первых — молодёжное движение в России, созданное 18 декабря 2022 года по инициативе властей страны для воспитания, организации досуга подростков и формирования мировоззрения «на основе традиционных российских духовных и нравственных целей».   17-21 декабря 2022 I Съезд Российского движения детей и молодежи «Мир детства = Мир будущего»   I Съезд Движения Первый Съезд Движения – событие историческое. Это начало большой истории, как для истории детского движения в России, так и для страны в целом. Территория свободного общения Здесь говорят о серьезном, спорят о важном, находят ответы на сложное. Территория сотрудничества Здесь дети и взрослые слышат друг друга, заинтересованы друг в друге, здесь царит дух партнерства и взаимоуважения. Территория дружбы Здесь встречают интересных людей, находят друзей, учатся быть товарищами. Территория диалога о важном Здесь решают задачи будущего движения, будущего детей и детства, здесь рождается наказ детей – государству, учителям, педагогам, наставникам, родителям. Территория знания и творчества Здесь все могут узнать новое, реализовать возможности и открыть таланты, совершить яркий поступок и сделать доброе дело. </vt:lpstr>
      <vt:lpstr> Ценности движения Взаимопомощь и взаимоуважение Участники Движения действуют как одна команда, помогая друг другу в учебе, труде, поиске и раскрытии таланта каждого. Плечом к плечу преодолевают трудности. Уважают особенности каждого участника Движения, создавая пространство равных возможностей. Единство народов России Участники Движения, являясь новыми поколениями многонационального и многоконфессионального народа России, уважают культуру, традиции, обычаи и верования друг друга. Это уникальное достояние нашей страны: народов много, Родина – одна. Историческая память Участники Движения изучают, знают и защищают историю России, противостоят любым попыткам её искажения и очернения. Берегут память о защитниках Отечества. Добро и справедливость </vt:lpstr>
      <vt:lpstr>Направления движения Образование и знания «УЧИСЬ И ПОЗНАВАЙ!» Наука и технологии «ДЕРЗАЙ И ОТКРЫВАЙ!»  Труд, профессия и своё дело «НАЙДИ ПРИЗВАНИЕ!»  Культура и искусство «СОЗДАВАЙ И ВДОХНОВЛЯЙ!»  Волонтёрство и добровольчество «БЛАГО ТВОРИ!»  Патриотизм и историческая память «СЛУЖИ ОТЕЧЕСТВУ!»  Спорт «ДОСТИГАЙ И ПОБЕЖДАЙ!»  Здоровый образ жизни «БУДЬ ЗДОРОВ!»  Медиа и коммуникации «РАССКАЖИ О ГЛАВНОМ!»  Дипломатия и международные отношения «УМЕЙ ДРУЖИТЬ!»  Экология и охрана природы «БЕРЕГИ ПЛАНЕТУ!»  Туризм и путешествия «ОТКРЫВАЙ СТРАНУ» </vt:lpstr>
      <vt:lpstr>Вступление в сообщество абсолютно добровольное. Любой россиянин в возрасте от 6 до 18 лет и в некоторых случаях даже старше может попасть туда.   Министр просвещения Сергей Кравцов отметил, что в состав «Движения первых» вошли все организации, объединяющие школьников. Это, например, «Юнармия» и «Большая перемена». В беседе с корреспондентом Общественной службы новостей политолог Александр Асафов рассказал, что, несмотря на то, что у людей сегодня очень много различных мнений относительно новых российских движений детей и молодежи, важно обратить внимание на слова Владимира Путина.   МОСКВА, 22 декабря. /ТАСС/. Президент России Владимир Путин сказал, что считает достойным название "Движение первых" для общероссийского молодежного движения. Он также потребовал полностью исключить формализм и казенщину в работе с молодежью и действовать очень деликатно. Выступая в четверг на Госсовете, глава государства напомнил, что ранее состоялся съезд этой всероссийской молодежной организации, на который приехали представители всех регионов страны. "Они опередили и ценности движения, среди которых - дружба, патриотизм, справедливость, взаимопомощь, и выбрали достойное название своей организации - "Движение первых", - отметил он. Путин также пожелал организации удачи и попросил глав регионов РФ оказывать всестороннюю поддержку новому объединению. "С учетом возрастного &lt;…&gt; признака, работа по молодежному треку требует интеграции и активного участия многих органов власти. В связи с этим Федеральное агентство по делам молодежи ведет так называемую административную сшивку этой деятельности, в ряде министерств уже действуют ответственные за молодежную сферу в статусе заместителей министров", - сказал президент.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РДШ "Российское движение школьников»</dc:title>
  <dc:creator>Sity</dc:creator>
  <cp:lastModifiedBy>Sity</cp:lastModifiedBy>
  <cp:revision>13</cp:revision>
  <dcterms:created xsi:type="dcterms:W3CDTF">2023-01-25T12:30:50Z</dcterms:created>
  <dcterms:modified xsi:type="dcterms:W3CDTF">2023-02-01T15:24:57Z</dcterms:modified>
</cp:coreProperties>
</file>