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56" r:id="rId3"/>
    <p:sldId id="257" r:id="rId4"/>
    <p:sldId id="258" r:id="rId5"/>
    <p:sldId id="279" r:id="rId6"/>
    <p:sldId id="280" r:id="rId7"/>
    <p:sldId id="261" r:id="rId8"/>
    <p:sldId id="262" r:id="rId9"/>
    <p:sldId id="263" r:id="rId10"/>
    <p:sldId id="264" r:id="rId11"/>
    <p:sldId id="265" r:id="rId12"/>
    <p:sldId id="266" r:id="rId13"/>
    <p:sldId id="292" r:id="rId14"/>
    <p:sldId id="267" r:id="rId15"/>
    <p:sldId id="269" r:id="rId16"/>
    <p:sldId id="281" r:id="rId17"/>
    <p:sldId id="270" r:id="rId18"/>
    <p:sldId id="294" r:id="rId19"/>
    <p:sldId id="277" r:id="rId20"/>
    <p:sldId id="295" r:id="rId21"/>
    <p:sldId id="272" r:id="rId22"/>
    <p:sldId id="282" r:id="rId23"/>
    <p:sldId id="275" r:id="rId24"/>
    <p:sldId id="283" r:id="rId25"/>
    <p:sldId id="284" r:id="rId26"/>
    <p:sldId id="285" r:id="rId27"/>
    <p:sldId id="287" r:id="rId28"/>
    <p:sldId id="273" r:id="rId29"/>
    <p:sldId id="288" r:id="rId30"/>
    <p:sldId id="289" r:id="rId31"/>
    <p:sldId id="290" r:id="rId32"/>
    <p:sldId id="291" r:id="rId33"/>
    <p:sldId id="274" r:id="rId34"/>
    <p:sldId id="27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8F34608-2F3B-4296-8891-D151FB73DD38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F6725F8-9CC2-40C1-803A-E7BECF24B0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Пользователь\Рабочий стол\рассударики\199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571500"/>
            <a:ext cx="85915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ешичо</a:t>
            </a:r>
            <a:r>
              <a:rPr lang="ru-RU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раздвоенная </a:t>
            </a:r>
            <a:r>
              <a:rPr lang="ru-RU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шпилька</a:t>
            </a:r>
          </a:p>
        </p:txBody>
      </p:sp>
      <p:pic>
        <p:nvPicPr>
          <p:cNvPr id="6146" name="Picture 2" descr="C:\Users\user\Downloads\15-kanzasc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4509288" cy="338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ownloads\fds-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8524" y="3322029"/>
            <a:ext cx="5076056" cy="380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48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1252728"/>
          </a:xfrm>
        </p:spPr>
        <p:txBody>
          <a:bodyPr>
            <a:normAutofit/>
          </a:bodyPr>
          <a:lstStyle/>
          <a:p>
            <a:r>
              <a:rPr lang="ru-RU" sz="6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цумами-канзаши</a:t>
            </a:r>
            <a:r>
              <a:rPr lang="ru-RU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170" name="Picture 2" descr="C:\Users\user\Downloads\realtortoiseshellkanzashi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91" t="23956" r="6162" b="12954"/>
          <a:stretch/>
        </p:blipFill>
        <p:spPr bwMode="auto">
          <a:xfrm>
            <a:off x="0" y="908720"/>
            <a:ext cx="6208365" cy="290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ownloads\image_365432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281" r="11468" b="6713"/>
          <a:stretch/>
        </p:blipFill>
        <p:spPr bwMode="auto">
          <a:xfrm>
            <a:off x="5474208" y="3429000"/>
            <a:ext cx="3669792" cy="376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298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ownloads\71505_html_m630155e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8999"/>
            <a:ext cx="411132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ownloads\85782-a7db2-48944963-m750x740-u849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1222" b="6004"/>
          <a:stretch/>
        </p:blipFill>
        <p:spPr bwMode="auto">
          <a:xfrm>
            <a:off x="4952078" y="0"/>
            <a:ext cx="4191922" cy="375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ownloads\121120444_3368205_5_1_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93" t="12757" r="3452"/>
          <a:stretch/>
        </p:blipFill>
        <p:spPr bwMode="auto">
          <a:xfrm>
            <a:off x="3006436" y="3476263"/>
            <a:ext cx="4805924" cy="343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274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belo-fioletovaya_hrizantem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83" t="5967" r="11262"/>
          <a:stretch/>
        </p:blipFill>
        <p:spPr bwMode="auto">
          <a:xfrm>
            <a:off x="395536" y="404664"/>
            <a:ext cx="4197927" cy="349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ownloads\image_370531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017" r="9032"/>
          <a:stretch/>
        </p:blipFill>
        <p:spPr bwMode="auto">
          <a:xfrm>
            <a:off x="5214942" y="3406775"/>
            <a:ext cx="354100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ownloads\gvozdika45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67" b="10399"/>
          <a:stretch/>
        </p:blipFill>
        <p:spPr bwMode="auto">
          <a:xfrm>
            <a:off x="179512" y="116632"/>
            <a:ext cx="4392488" cy="334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ownloads\i (18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91" r="17047" b="14803"/>
          <a:stretch/>
        </p:blipFill>
        <p:spPr bwMode="auto">
          <a:xfrm>
            <a:off x="4405744" y="2708920"/>
            <a:ext cx="4414728" cy="405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86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ownloads\120608141_687474703a2f2f6d65646961737562732e72752f67726f75702f2f75706c6f6164732f686f2f686f6262692f696d616765322f4c546c6c4d4441744d2e6a706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39" t="12791" r="10604"/>
          <a:stretch/>
        </p:blipFill>
        <p:spPr bwMode="auto">
          <a:xfrm>
            <a:off x="107504" y="116632"/>
            <a:ext cx="4320480" cy="392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ownloads\121468123_k_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33"/>
          <a:stretch/>
        </p:blipFill>
        <p:spPr bwMode="auto">
          <a:xfrm>
            <a:off x="3633420" y="3356992"/>
            <a:ext cx="5499104" cy="347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790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121468105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44" t="13254" r="24781"/>
          <a:stretch/>
        </p:blipFill>
        <p:spPr bwMode="auto">
          <a:xfrm>
            <a:off x="0" y="7818"/>
            <a:ext cx="3769388" cy="335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ownloads\1428258934_screenshot_1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14290"/>
            <a:ext cx="523907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ownloads\119709773_3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00" t="6408"/>
          <a:stretch/>
        </p:blipFill>
        <p:spPr bwMode="auto">
          <a:xfrm>
            <a:off x="2051720" y="3474195"/>
            <a:ext cx="4971178" cy="340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247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3794745" cy="252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shkatulka-kanzashi-1024x76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348" t="11858" r="21978" b="13074"/>
          <a:stretch/>
        </p:blipFill>
        <p:spPr bwMode="auto">
          <a:xfrm>
            <a:off x="5524723" y="-1"/>
            <a:ext cx="3508995" cy="348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wnloads\SoiQjY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007" t="9300" r="12413"/>
          <a:stretch/>
        </p:blipFill>
        <p:spPr bwMode="auto">
          <a:xfrm>
            <a:off x="3707904" y="3312473"/>
            <a:ext cx="4087091" cy="357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wnloads\oZZDHl081d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417" y="2491669"/>
            <a:ext cx="3298273" cy="439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681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Documents and Settings\Пользователь\Рабочий стол\рассударики\1-2015-06-09-origamin-origami-goril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71480"/>
            <a:ext cx="5219700" cy="1895475"/>
          </a:xfrm>
          <a:prstGeom prst="rect">
            <a:avLst/>
          </a:prstGeom>
          <a:noFill/>
        </p:spPr>
      </p:pic>
      <p:pic>
        <p:nvPicPr>
          <p:cNvPr id="12291" name="Picture 3" descr="C:\Documents and Settings\Пользователь\Рабочий стол\рассударики\i (5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64473"/>
          <a:stretch>
            <a:fillRect/>
          </a:stretch>
        </p:blipFill>
        <p:spPr bwMode="auto">
          <a:xfrm>
            <a:off x="1357290" y="3929066"/>
            <a:ext cx="5469467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wnloads\82491124_large_3925073_1201161656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93" t="12836" r="23023" b="7579"/>
          <a:stretch>
            <a:fillRect/>
          </a:stretch>
        </p:blipFill>
        <p:spPr bwMode="auto">
          <a:xfrm>
            <a:off x="214282" y="0"/>
            <a:ext cx="2322866" cy="257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ownloads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29" t="12042" r="21936" b="14562"/>
          <a:stretch>
            <a:fillRect/>
          </a:stretch>
        </p:blipFill>
        <p:spPr bwMode="auto">
          <a:xfrm>
            <a:off x="6786578" y="0"/>
            <a:ext cx="1857388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i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57496"/>
            <a:ext cx="3764041" cy="281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Documents and Settings\Пользователь\Рабочий стол\рассударики\sddefault (1).jpg"/>
          <p:cNvPicPr>
            <a:picLocks noChangeAspect="1" noChangeArrowheads="1"/>
          </p:cNvPicPr>
          <p:nvPr/>
        </p:nvPicPr>
        <p:blipFill>
          <a:blip r:embed="rId5"/>
          <a:srcRect l="17579" t="21875" r="19140" b="12500"/>
          <a:stretch>
            <a:fillRect/>
          </a:stretch>
        </p:blipFill>
        <p:spPr bwMode="auto">
          <a:xfrm>
            <a:off x="3000364" y="0"/>
            <a:ext cx="3429024" cy="2667019"/>
          </a:xfrm>
          <a:prstGeom prst="rect">
            <a:avLst/>
          </a:prstGeom>
          <a:noFill/>
        </p:spPr>
      </p:pic>
      <p:pic>
        <p:nvPicPr>
          <p:cNvPr id="13315" name="Picture 3" descr="C:\Documents and Settings\Пользователь\Рабочий стол\рассударики\i (1).jpg"/>
          <p:cNvPicPr>
            <a:picLocks noChangeAspect="1" noChangeArrowheads="1"/>
          </p:cNvPicPr>
          <p:nvPr/>
        </p:nvPicPr>
        <p:blipFill>
          <a:blip r:embed="rId6"/>
          <a:srcRect l="29528" t="22368" r="35039" b="30263"/>
          <a:stretch>
            <a:fillRect/>
          </a:stretch>
        </p:blipFill>
        <p:spPr bwMode="auto">
          <a:xfrm>
            <a:off x="6572232" y="3000372"/>
            <a:ext cx="2571768" cy="2571768"/>
          </a:xfrm>
          <a:prstGeom prst="rect">
            <a:avLst/>
          </a:prstGeom>
          <a:noFill/>
        </p:spPr>
      </p:pic>
      <p:pic>
        <p:nvPicPr>
          <p:cNvPr id="13316" name="Picture 4" descr="C:\Documents and Settings\Пользователь\Рабочий стол\рассударики\kanzashi6.jpg"/>
          <p:cNvPicPr>
            <a:picLocks noChangeAspect="1" noChangeArrowheads="1"/>
          </p:cNvPicPr>
          <p:nvPr/>
        </p:nvPicPr>
        <p:blipFill>
          <a:blip r:embed="rId7"/>
          <a:srcRect l="30000" t="26623" r="36250" b="26623"/>
          <a:stretch>
            <a:fillRect/>
          </a:stretch>
        </p:blipFill>
        <p:spPr bwMode="auto">
          <a:xfrm>
            <a:off x="3214678" y="4143356"/>
            <a:ext cx="3053975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088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14125-fujiyoshida-and-mount-fuji-1920x1080-world-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69" y="116632"/>
            <a:ext cx="6200750" cy="34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689 photo_lg_japan_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3737"/>
            <a:ext cx="4442017" cy="353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04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Documents and Settings\Пользователь\Рабочий стол\рассударики\P1040638.jpg"/>
          <p:cNvPicPr>
            <a:picLocks noChangeAspect="1" noChangeArrowheads="1"/>
          </p:cNvPicPr>
          <p:nvPr/>
        </p:nvPicPr>
        <p:blipFill>
          <a:blip r:embed="rId2"/>
          <a:srcRect l="23437" t="8929" r="19643" b="12946"/>
          <a:stretch>
            <a:fillRect/>
          </a:stretch>
        </p:blipFill>
        <p:spPr bwMode="auto">
          <a:xfrm>
            <a:off x="428596" y="142852"/>
            <a:ext cx="2643206" cy="2720947"/>
          </a:xfrm>
          <a:prstGeom prst="rect">
            <a:avLst/>
          </a:prstGeom>
          <a:noFill/>
        </p:spPr>
      </p:pic>
      <p:pic>
        <p:nvPicPr>
          <p:cNvPr id="14339" name="Picture 3" descr="C:\Documents and Settings\Пользователь\Рабочий стол\рассударики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14290"/>
            <a:ext cx="4906191" cy="2618473"/>
          </a:xfrm>
          <a:prstGeom prst="rect">
            <a:avLst/>
          </a:prstGeom>
          <a:noFill/>
        </p:spPr>
      </p:pic>
      <p:pic>
        <p:nvPicPr>
          <p:cNvPr id="14340" name="Picture 4" descr="C:\Documents and Settings\Пользователь\Рабочий стол\рассударики\1362736462_tutdizain.com_12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90129"/>
            <a:ext cx="3857652" cy="3967871"/>
          </a:xfrm>
          <a:prstGeom prst="rect">
            <a:avLst/>
          </a:prstGeom>
          <a:noFill/>
        </p:spPr>
      </p:pic>
      <p:pic>
        <p:nvPicPr>
          <p:cNvPr id="14341" name="Picture 5" descr="C:\Documents and Settings\Пользователь\Рабочий стол\рассударики\73795640_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928934"/>
            <a:ext cx="4420691" cy="3695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Острый или узкий лепесток.</a:t>
            </a: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Documents and Settings\Пользователь\Рабочий стол\рассударики\i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41331" y="2912072"/>
            <a:ext cx="7102669" cy="3945928"/>
          </a:xfrm>
          <a:prstGeom prst="rect">
            <a:avLst/>
          </a:prstGeom>
          <a:noFill/>
        </p:spPr>
      </p:pic>
      <p:pic>
        <p:nvPicPr>
          <p:cNvPr id="7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1928826" cy="142876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xmlns="" val="8748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Пользователь\Рабочий стол\рассударики\i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428868"/>
            <a:ext cx="4562340" cy="3801949"/>
          </a:xfrm>
          <a:prstGeom prst="rect">
            <a:avLst/>
          </a:prstGeom>
          <a:noFill/>
        </p:spPr>
      </p:pic>
      <p:pic>
        <p:nvPicPr>
          <p:cNvPr id="7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3143272" cy="221457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3" y="214291"/>
            <a:ext cx="4071966" cy="200026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5122" name="Picture 2" descr="C:\Documents and Settings\Пользователь\Рабочий стол\рассударики\1416937403_kanzashi-dlya-nachinayushchih-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4138159" cy="3451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206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8604"/>
            <a:ext cx="3929090" cy="1857388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6146" name="Picture 2" descr="C:\Documents and Settings\Пользователь\Рабочий стол\рассударики\i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3671898" cy="3059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56727" cy="356698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7170" name="Picture 2" descr="C:\Documents and Settings\Пользователь\Рабочий стол\рассударики\i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86058"/>
            <a:ext cx="3571900" cy="2976583"/>
          </a:xfrm>
          <a:prstGeom prst="rect">
            <a:avLst/>
          </a:prstGeom>
          <a:noFill/>
        </p:spPr>
      </p:pic>
      <p:pic>
        <p:nvPicPr>
          <p:cNvPr id="7171" name="Picture 3" descr="C:\Documents and Settings\Пользователь\Рабочий стол\рассударики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024172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928670"/>
            <a:ext cx="7215238" cy="507209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857232"/>
            <a:ext cx="6929486" cy="5286412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33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Круглый лепесток</a:t>
            </a:r>
            <a:endParaRPr lang="ru-RU" dirty="0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28670"/>
            <a:ext cx="3929090" cy="165618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8194" name="Picture 2" descr="C:\Documents and Settings\Пользователь\Рабочий стол\рассударики\3838581912_7aab2698df.jpg"/>
          <p:cNvPicPr>
            <a:picLocks noChangeAspect="1" noChangeArrowheads="1"/>
          </p:cNvPicPr>
          <p:nvPr/>
        </p:nvPicPr>
        <p:blipFill>
          <a:blip r:embed="rId3"/>
          <a:srcRect r="50500" b="73146"/>
          <a:stretch>
            <a:fillRect/>
          </a:stretch>
        </p:blipFill>
        <p:spPr bwMode="auto">
          <a:xfrm>
            <a:off x="1913486" y="2714620"/>
            <a:ext cx="6062024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304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5429288" cy="264320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9218" name="Picture 2" descr="C:\Documents and Settings\Пользователь\Рабочий стол\рассударики\3838581912_7aab2698df.jpg"/>
          <p:cNvPicPr>
            <a:picLocks noChangeAspect="1" noChangeArrowheads="1"/>
          </p:cNvPicPr>
          <p:nvPr/>
        </p:nvPicPr>
        <p:blipFill>
          <a:blip r:embed="rId3"/>
          <a:srcRect t="26854" r="73000" b="50128"/>
          <a:stretch>
            <a:fillRect/>
          </a:stretch>
        </p:blipFill>
        <p:spPr bwMode="auto">
          <a:xfrm>
            <a:off x="3643305" y="2905121"/>
            <a:ext cx="4000529" cy="2667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ownloads\i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23657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wnloads\i (15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063" y="114523"/>
            <a:ext cx="4487485" cy="468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226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4000528" cy="200026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0242" name="Picture 2" descr="C:\Documents and Settings\Пользователь\Рабочий стол\рассударики\3838581912_7aab2698df.jpg"/>
          <p:cNvPicPr>
            <a:picLocks noChangeAspect="1" noChangeArrowheads="1"/>
          </p:cNvPicPr>
          <p:nvPr/>
        </p:nvPicPr>
        <p:blipFill>
          <a:blip r:embed="rId3"/>
          <a:srcRect l="26000" t="25064" r="50000" b="48082"/>
          <a:stretch>
            <a:fillRect/>
          </a:stretch>
        </p:blipFill>
        <p:spPr bwMode="auto">
          <a:xfrm>
            <a:off x="5286380" y="160711"/>
            <a:ext cx="2428892" cy="2125281"/>
          </a:xfrm>
          <a:prstGeom prst="rect">
            <a:avLst/>
          </a:prstGeom>
          <a:noFill/>
        </p:spPr>
      </p:pic>
      <p:pic>
        <p:nvPicPr>
          <p:cNvPr id="10243" name="Picture 3" descr="C:\Documents and Settings\Пользователь\Рабочий стол\рассударики\3838581912_7aab2698df.jpg"/>
          <p:cNvPicPr>
            <a:picLocks noChangeAspect="1" noChangeArrowheads="1"/>
          </p:cNvPicPr>
          <p:nvPr/>
        </p:nvPicPr>
        <p:blipFill>
          <a:blip r:embed="rId3"/>
          <a:srcRect t="48082" r="50000"/>
          <a:stretch>
            <a:fillRect/>
          </a:stretch>
        </p:blipFill>
        <p:spPr bwMode="auto">
          <a:xfrm>
            <a:off x="3138" y="2643182"/>
            <a:ext cx="4222934" cy="3429024"/>
          </a:xfrm>
          <a:prstGeom prst="rect">
            <a:avLst/>
          </a:prstGeom>
          <a:noFill/>
        </p:spPr>
      </p:pic>
      <p:pic>
        <p:nvPicPr>
          <p:cNvPr id="10244" name="Picture 4" descr="C:\Documents and Settings\Пользователь\Рабочий стол\рассударики\3838581912_7aab2698df.jpg"/>
          <p:cNvPicPr>
            <a:picLocks noChangeAspect="1" noChangeArrowheads="1"/>
          </p:cNvPicPr>
          <p:nvPr/>
        </p:nvPicPr>
        <p:blipFill>
          <a:blip r:embed="rId3"/>
          <a:srcRect l="50000" b="73146"/>
          <a:stretch>
            <a:fillRect/>
          </a:stretch>
        </p:blipFill>
        <p:spPr bwMode="auto">
          <a:xfrm>
            <a:off x="4643438" y="2643182"/>
            <a:ext cx="441212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4429156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Documents and Settings\Пользователь\Рабочий стол\рассударики\3838581912_7aab2698df.jpg"/>
          <p:cNvPicPr>
            <a:picLocks noChangeAspect="1" noChangeArrowheads="1"/>
          </p:cNvPicPr>
          <p:nvPr/>
        </p:nvPicPr>
        <p:blipFill>
          <a:blip r:embed="rId3"/>
          <a:srcRect l="48000" t="24936" r="23500" b="48209"/>
          <a:stretch>
            <a:fillRect/>
          </a:stretch>
        </p:blipFill>
        <p:spPr bwMode="auto">
          <a:xfrm>
            <a:off x="4143372" y="2285992"/>
            <a:ext cx="416891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928670"/>
            <a:ext cx="6786610" cy="471490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214422"/>
            <a:ext cx="4071966" cy="350046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6" name="Picture 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4000528" cy="3357586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xmlns="" val="25007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071678"/>
            <a:ext cx="8229600" cy="278608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Тема: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Изготовление острого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 узкого) и круглого лепестков в технике «</a:t>
            </a:r>
            <a:r>
              <a:rPr lang="ru-RU" sz="6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Цумами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канзаши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user\Downloads\i (1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02" r="18171"/>
          <a:stretch>
            <a:fillRect/>
          </a:stretch>
        </p:blipFill>
        <p:spPr bwMode="auto">
          <a:xfrm>
            <a:off x="0" y="587644"/>
            <a:ext cx="4929190" cy="470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ownloads\i (17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-1"/>
            <a:ext cx="4135791" cy="5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51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2428892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Цумами</a:t>
            </a:r>
            <a:r>
              <a:rPr lang="ru-RU" sz="8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канзаши</a:t>
            </a:r>
            <a:r>
              <a:rPr lang="ru-RU" sz="8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Пользователь\Рабочий стол\118473317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018" t="6210" r="8783"/>
          <a:stretch>
            <a:fillRect/>
          </a:stretch>
        </p:blipFill>
        <p:spPr bwMode="auto">
          <a:xfrm>
            <a:off x="500034" y="357166"/>
            <a:ext cx="2928958" cy="6032425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754_s.jpg"/>
          <p:cNvPicPr>
            <a:picLocks noChangeAspect="1" noChangeArrowheads="1"/>
          </p:cNvPicPr>
          <p:nvPr/>
        </p:nvPicPr>
        <p:blipFill>
          <a:blip r:embed="rId3"/>
          <a:srcRect l="6000" r="5999"/>
          <a:stretch>
            <a:fillRect/>
          </a:stretch>
        </p:blipFill>
        <p:spPr bwMode="auto">
          <a:xfrm>
            <a:off x="4929190" y="642918"/>
            <a:ext cx="3429024" cy="5195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68960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канзаши</a:t>
            </a:r>
            <a:r>
              <a:rPr lang="ru-RU" sz="6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переводе с японского – шпилька </a:t>
            </a:r>
          </a:p>
        </p:txBody>
      </p:sp>
    </p:spTree>
    <p:extLst>
      <p:ext uri="{BB962C8B-B14F-4D97-AF65-F5344CB8AC3E}">
        <p14:creationId xmlns:p14="http://schemas.microsoft.com/office/powerpoint/2010/main" xmlns="" val="380156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хира-учи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(шпилька с круглым плоским украшением)</a:t>
            </a:r>
          </a:p>
        </p:txBody>
      </p:sp>
      <p:pic>
        <p:nvPicPr>
          <p:cNvPr id="4098" name="Picture 2" descr="C:\Users\user\Downloads\21294135.s9eh7pdrw8.W6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6125751" cy="442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502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тама-канзаши</a:t>
            </a:r>
            <a:r>
              <a:rPr lang="ru-RU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(украшенные шариком), </a:t>
            </a:r>
          </a:p>
        </p:txBody>
      </p:sp>
      <p:pic>
        <p:nvPicPr>
          <p:cNvPr id="5122" name="Picture 2" descr="C:\Users\user\Downloads\2f82f4eaa26262c282a0429cc7w6--ukrasheniya-shpilka-naveyana-temoj-zakol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755360"/>
            <a:ext cx="3347865" cy="495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ownloads\tama_kanzash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4984" y="2852936"/>
            <a:ext cx="5778347" cy="371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18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1299</TotalTime>
  <Words>40</Words>
  <Application>Microsoft Office PowerPoint</Application>
  <PresentationFormat>Экран (4:3)</PresentationFormat>
  <Paragraphs>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Волна</vt:lpstr>
      <vt:lpstr>Слайд 1</vt:lpstr>
      <vt:lpstr>Слайд 2</vt:lpstr>
      <vt:lpstr>Слайд 3</vt:lpstr>
      <vt:lpstr>Слайд 4</vt:lpstr>
      <vt:lpstr>«Цумами канзаши» </vt:lpstr>
      <vt:lpstr>Слайд 6</vt:lpstr>
      <vt:lpstr>«канзаши» в переводе с японского – шпилька </vt:lpstr>
      <vt:lpstr>хира-учи (шпилька с круглым плоским украшением)</vt:lpstr>
      <vt:lpstr>тама-канзаши (украшенные шариком), </vt:lpstr>
      <vt:lpstr>ешичо - раздвоенная шпилька</vt:lpstr>
      <vt:lpstr>цумами-канзаши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Острый или узкий лепесток.</vt:lpstr>
      <vt:lpstr>Слайд 22</vt:lpstr>
      <vt:lpstr>Слайд 23</vt:lpstr>
      <vt:lpstr>Слайд 24</vt:lpstr>
      <vt:lpstr>Слайд 25</vt:lpstr>
      <vt:lpstr>Слайд 26</vt:lpstr>
      <vt:lpstr>Слайд 27</vt:lpstr>
      <vt:lpstr>Круглый лепесток</vt:lpstr>
      <vt:lpstr>Слайд 29</vt:lpstr>
      <vt:lpstr>Слайд 30</vt:lpstr>
      <vt:lpstr>Слайд 31</vt:lpstr>
      <vt:lpstr>Слайд 32</vt:lpstr>
      <vt:lpstr>Слайд 33</vt:lpstr>
      <vt:lpstr>Тема: Изготовление острого  ( узкого) и круглого лепестков в технике «Цумами канзаши».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ПДО</cp:lastModifiedBy>
  <cp:revision>75</cp:revision>
  <dcterms:created xsi:type="dcterms:W3CDTF">2015-10-20T06:38:36Z</dcterms:created>
  <dcterms:modified xsi:type="dcterms:W3CDTF">2016-01-25T07:53:24Z</dcterms:modified>
</cp:coreProperties>
</file>