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61" r:id="rId5"/>
    <p:sldId id="262" r:id="rId6"/>
    <p:sldId id="257" r:id="rId7"/>
    <p:sldId id="259" r:id="rId8"/>
    <p:sldId id="260" r:id="rId9"/>
    <p:sldId id="263" r:id="rId10"/>
    <p:sldId id="265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7" autoAdjust="0"/>
    <p:restoredTop sz="94660"/>
  </p:normalViewPr>
  <p:slideViewPr>
    <p:cSldViewPr>
      <p:cViewPr varScale="1">
        <p:scale>
          <a:sx n="86" d="100"/>
          <a:sy n="86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ocuments\&#1073;&#1080;&#1086;&#1083;&#1086;&#1075;&#1080;&#1103;\&#1073;&#1080;&#1086;&#1085;&#1080;&#1082;&#1072;\&#1073;&#1080;&#1086;&#1085;&#1080;&#1082;&#1072;\&#1091;&#1088;&#1086;&#1082;%20&#1073;&#1080;&#1086;&#1085;&#1080;&#1082;&#1072;\&#1073;&#1080;&#1086;&#1085;&#1080;&#1082;&#1072;%201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s://upload.wikimedia.org/wikipedia/commons/b/b0/Arctium_lappa_Micha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https://kak2z.ru/my_img/img/2016/04/04/6caab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ocuments\&#1073;&#1080;&#1086;&#1083;&#1086;&#1075;&#1080;&#1103;\&#1073;&#1080;&#1086;&#1085;&#1080;&#1082;&#1072;\&#1073;&#1080;&#1086;&#1085;&#1080;&#1082;&#1072;\&#1091;&#1088;&#1086;&#1082;%20&#1073;&#1080;&#1086;&#1085;&#1080;&#1082;&#1072;\&#1073;&#1080;&#1086;&#1085;&#1080;&#1082;&#1072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548680"/>
            <a:ext cx="50066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УДИВИТЕЛЬНОЕ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РЯДОМ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80928"/>
            <a:ext cx="4984389" cy="381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91260"/>
            <a:ext cx="4968552" cy="372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980728"/>
          <a:ext cx="8640960" cy="4096512"/>
        </p:xfrm>
        <a:graphic>
          <a:graphicData uri="http://schemas.openxmlformats.org/drawingml/2006/table">
            <a:tbl>
              <a:tblPr/>
              <a:tblGrid>
                <a:gridCol w="4320028"/>
                <a:gridCol w="4320932"/>
              </a:tblGrid>
              <a:tr h="416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latin typeface="Times New Roman"/>
                          <a:ea typeface="Calibri"/>
                          <a:cs typeface="Times New Roman"/>
                        </a:rPr>
                        <a:t>Природный прототип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latin typeface="Times New Roman"/>
                          <a:ea typeface="Calibri"/>
                          <a:cs typeface="Times New Roman"/>
                        </a:rPr>
                        <a:t>Изобретение человека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Семя одуванчика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парашют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Глаз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Фотоаппарат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Клюв веретенника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пинцет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Оьминог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присоски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крот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Ковш экскаватора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Глаза кошки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светоотражатель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ионика 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9171156" cy="5158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736304" cy="18722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НАБЛЮДЕНИЕ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2276872"/>
            <a:ext cx="2736304" cy="18722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АНАЛИЗ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52120" y="4221088"/>
            <a:ext cx="3312368" cy="18722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ПРЕОБРАЗОВАНИЕ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4"/>
            <a:ext cx="52948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Национальный стадион, Пекин (архитектурное бюро «Херцог и де Мёрон»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568452" cy="2378968"/>
          </a:xfrm>
          <a:prstGeom prst="rect">
            <a:avLst/>
          </a:prstGeom>
          <a:noFill/>
        </p:spPr>
      </p:pic>
      <p:pic>
        <p:nvPicPr>
          <p:cNvPr id="5" name="Picture 4" descr="img031"/>
          <p:cNvPicPr>
            <a:picLocks noChangeAspect="1" noChangeArrowheads="1"/>
          </p:cNvPicPr>
          <p:nvPr/>
        </p:nvPicPr>
        <p:blipFill>
          <a:blip r:embed="rId3" cstate="print"/>
          <a:srcRect t="5518"/>
          <a:stretch>
            <a:fillRect/>
          </a:stretch>
        </p:blipFill>
        <p:spPr bwMode="auto">
          <a:xfrm>
            <a:off x="1763688" y="3933056"/>
            <a:ext cx="40179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Владимир\Рабочий стол\bt0345634.jpg"/>
          <p:cNvPicPr>
            <a:picLocks noChangeAspect="1" noChangeArrowheads="1"/>
          </p:cNvPicPr>
          <p:nvPr/>
        </p:nvPicPr>
        <p:blipFill>
          <a:blip r:embed="rId4" cstate="print"/>
          <a:srcRect l="8460" t="1471" r="2717"/>
          <a:stretch>
            <a:fillRect/>
          </a:stretch>
        </p:blipFill>
        <p:spPr bwMode="auto">
          <a:xfrm>
            <a:off x="6084168" y="1752600"/>
            <a:ext cx="259080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pload.wikimedia.org/wikipedia/commons/b/b0/Arctium_lappa_MichaD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1520" y="1772816"/>
            <a:ext cx="4249415" cy="267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http://maksimlazarenko.com/wp-content/uploads/2013/08/%D0%BB%D0%B8%D0%BF%D1%83%D1%87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429000"/>
            <a:ext cx="4796443" cy="316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327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Швейцарский изобретатель Жоржу де </a:t>
            </a:r>
            <a:r>
              <a:rPr lang="ru-RU" dirty="0" err="1" smtClean="0"/>
              <a:t>Местраль</a:t>
            </a:r>
            <a:r>
              <a:rPr lang="ru-RU" dirty="0" smtClean="0"/>
              <a:t> создал застежку-липучку.</a:t>
            </a:r>
            <a:endParaRPr lang="ru-RU" dirty="0"/>
          </a:p>
        </p:txBody>
      </p:sp>
      <p:pic>
        <p:nvPicPr>
          <p:cNvPr id="11266" name="Picture 2" descr="Как появились застежки-липучки и их путь | Веселая наука | Дзе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60648"/>
            <a:ext cx="4040116" cy="2886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962" y="404664"/>
            <a:ext cx="4034931" cy="355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ttps://kak2z.ru/my_img/img/2016/04/04/6caab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211960" y="2852935"/>
            <a:ext cx="4536504" cy="341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Био́ника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наука о применении в технических устройствах и системах принципов организации, свойств, функций и структур живой природы, то есть формы живого в природе и их промышленные аналоги.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429000"/>
            <a:ext cx="32403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73016"/>
            <a:ext cx="3881752" cy="30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ион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908720"/>
            <a:ext cx="9217023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208963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323850" y="263525"/>
            <a:ext cx="8351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Основоположником  бионики считается  </a:t>
            </a:r>
            <a:r>
              <a:rPr lang="ru-RU" sz="2400" b="1" dirty="0">
                <a:solidFill>
                  <a:srgbClr val="C00000"/>
                </a:solidFill>
              </a:rPr>
              <a:t>Леонардо да Винчи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94928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Его чертежи и схемы летательных аппаратов были основаны на строении крыла птицы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20888"/>
            <a:ext cx="3456384" cy="390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348880"/>
            <a:ext cx="2952328" cy="405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332656"/>
            <a:ext cx="78488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этого предмета, который есть у большинства из вас дома, связано с созреванием семян мака. Глядя на то, как из коробочки высыпаются созревшие семена, было создано это.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Владимир\Рабочий стол\со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4431347" cy="3331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71600" y="54868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медицинское приспособление «подсмотрено» у комара. Определите, как оно называется.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564904"/>
            <a:ext cx="4891670" cy="33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450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какого животного позаимствовано это изобретение?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1437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5688632" cy="426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133</Words>
  <Application>Microsoft Office PowerPoint</Application>
  <PresentationFormat>Экран (4:3)</PresentationFormat>
  <Paragraphs>26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15</cp:revision>
  <dcterms:created xsi:type="dcterms:W3CDTF">2023-01-23T17:12:33Z</dcterms:created>
  <dcterms:modified xsi:type="dcterms:W3CDTF">2023-01-25T16:41:34Z</dcterms:modified>
</cp:coreProperties>
</file>