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75" r:id="rId5"/>
    <p:sldId id="258" r:id="rId6"/>
    <p:sldId id="259" r:id="rId7"/>
    <p:sldId id="264" r:id="rId8"/>
    <p:sldId id="265" r:id="rId9"/>
    <p:sldId id="262" r:id="rId10"/>
    <p:sldId id="263" r:id="rId11"/>
    <p:sldId id="268" r:id="rId12"/>
    <p:sldId id="273" r:id="rId13"/>
    <p:sldId id="272" r:id="rId14"/>
    <p:sldId id="266" r:id="rId15"/>
    <p:sldId id="267" r:id="rId16"/>
    <p:sldId id="271" r:id="rId17"/>
    <p:sldId id="269" r:id="rId18"/>
    <p:sldId id="260" r:id="rId19"/>
    <p:sldId id="274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Relationship Id="rId3" Type="http://schemas.openxmlformats.org/officeDocument/2006/relationships/hyperlink" Target="https://ru.wikipedia.org/wiki/%D0%93%D0%B8%D1%82%D0%BB%D0%B5%D1%80%D0%BE%D0%B2%D1%81%D0%BA%D0%B0%D1%8F_%D0%93%D0%B5%D1%80%D0%BC%D0%B0%D0%BD%D0%B8%D1%8F" TargetMode="External"/><Relationship Id="rId7" Type="http://schemas.openxmlformats.org/officeDocument/2006/relationships/hyperlink" Target="https://ru.wikipedia.org/wiki/%D0%92%D0%BE%D0%BB%D0%B3%D0%BE%D0%B3%D1%80%D0%B0%D0%B4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ru.wikipedia.org/wiki/%D0%92%D0%BE%D0%BB%D0%B3%D0%BE%D0%B4%D0%BE%D0%BD%D1%81%D0%BA%D0%B0%D1%8F_%D0%BF%D0%B5%D1%80%D0%B5%D0%B2%D0%BE%D0%BB%D0%BE%D0%BA%D0%B0" TargetMode="External"/><Relationship Id="rId5" Type="http://schemas.openxmlformats.org/officeDocument/2006/relationships/hyperlink" Target="https://ru.wikipedia.org/wiki/%D0%91%D0%BE%D0%BB%D1%8C%D1%88%D0%B0%D1%8F_%D0%B8%D0%B7%D0%BB%D1%83%D1%87%D0%B8%D0%BD%D0%B0_%D0%94%D0%BE%D0%BD%D0%B0" TargetMode="External"/><Relationship Id="rId4" Type="http://schemas.openxmlformats.org/officeDocument/2006/relationships/hyperlink" Target="https://ru.wikipedia.org/wiki/%D0%A1%D1%82%D1%80%D0%B0%D0%BD%D1%8B_%C2%AB%D0%BE%D1%81%D0%B8%C2%BB_%D0%B8_%D0%B8%D1%85_%D1%81%D0%BE%D1%8E%D0%B7%D0%BD%D0%B8%D0%BA%D0%B8" TargetMode="External"/><Relationship Id="rId9" Type="http://schemas.openxmlformats.org/officeDocument/2006/relationships/hyperlink" Target="https://ru.wikipedia.org/wiki/%D0%9A%D0%B0%D0%B2%D0%BA%D0%B0%D0%B7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ulture.ru/themes/44/bessmertniy-podvi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culture.ru/themes/516/velikaya-otechestvennaya-voyna-v-velikih-otechestvennih-kinofilmah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Город-герой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Царицын - Сталинград - Волгоград</a:t>
            </a:r>
            <a:endParaRPr lang="ru-RU" sz="2800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7410" name="AutoShape 2" descr="https://thrillingtourism.com/userfiles/106/9439_6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https://thrillingtourism.com/userfiles/106/9439_6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65210">
            <a:off x="3572277" y="1820485"/>
            <a:ext cx="27622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6" descr="http://ic.pics.livejournal.com/lyard/52216371/557/557_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4071942"/>
            <a:ext cx="4071966" cy="2786058"/>
          </a:xfrm>
          <a:prstGeom prst="rect">
            <a:avLst/>
          </a:prstGeom>
          <a:noFill/>
        </p:spPr>
      </p:pic>
      <p:pic>
        <p:nvPicPr>
          <p:cNvPr id="31748" name="Picture 4" descr="https://avatars.dzeninfra.ru/get-zen_doc/3985561/pub_60caf6094e13b96b3e76aa44_60caf8b9f57aa01f191c7c51/scale_1200"/>
          <p:cNvPicPr>
            <a:picLocks noChangeAspect="1" noChangeArrowheads="1"/>
          </p:cNvPicPr>
          <p:nvPr/>
        </p:nvPicPr>
        <p:blipFill>
          <a:blip r:embed="rId3"/>
          <a:srcRect t="7272" r="3671"/>
          <a:stretch>
            <a:fillRect/>
          </a:stretch>
        </p:blipFill>
        <p:spPr bwMode="auto">
          <a:xfrm>
            <a:off x="3500430" y="214290"/>
            <a:ext cx="5408645" cy="36433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2686040" cy="155961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1944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https://img-fotki.yandex.ru/get/9300/134924539.28b/0_b51aa_8ed38ccc_X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357562"/>
            <a:ext cx="4929222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s://fs.znanio.ru/d5af0e/1e/66/d0723ffe11b215bfe80ed236143dae78b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73920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/>
          <a:srcRect l="18910" t="12847" r="31538" b="27583"/>
          <a:stretch>
            <a:fillRect/>
          </a:stretch>
        </p:blipFill>
        <p:spPr bwMode="auto">
          <a:xfrm>
            <a:off x="428596" y="357166"/>
            <a:ext cx="828680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https://s0.slide-share.ru/s_slide/1489190fa2e39ea6360061179b407ed6/a3d11e5c-6cd8-42e0-8c9f-a8811378dbf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24" cy="664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s-t-o-l.com/wp-content/uploads/2021/02/RIAN_602728.HR_.ru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714488"/>
            <a:ext cx="5857948" cy="4214843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73050"/>
            <a:ext cx="8715404" cy="1162050"/>
          </a:xfrm>
        </p:spPr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Наступление  войск 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tooltip="Гитлеровская Германия"/>
              </a:rPr>
              <a:t>нацистской  Германии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 и 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4" tooltip="Страны «оси» и их союзники"/>
              </a:rPr>
              <a:t>её  союзников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продолжалось с 17 июля по 18 ноября 1942 года, его целью был захват 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5" tooltip="Большая излучина Дона"/>
              </a:rPr>
              <a:t>большой  излучины  Дона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 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6" tooltip="Волгодонская переволока"/>
              </a:rPr>
              <a:t>волгодонского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6" tooltip="Волгодонская переволока"/>
              </a:rPr>
              <a:t>  перешейка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 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7" tooltip="Волгоград"/>
              </a:rPr>
              <a:t>Сталинграда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357158" y="1500174"/>
            <a:ext cx="2714644" cy="5357826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Осуществление этого плана блокировало бы транспортное сообщение между центральными районами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8" tooltip="Союз Советских Социалистических Республик"/>
              </a:rPr>
              <a:t>Союза ССР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9" tooltip="Кавказ"/>
              </a:rPr>
              <a:t>Кавказом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создало бы плацдарм для дальнейшего наступления с целью захвата кавказских месторождений нефти.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043890" cy="1283612"/>
          </a:xfrm>
        </p:spPr>
        <p:txBody>
          <a:bodyPr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17 июля 1942 года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68" name="Picture 4" descr="https://cdnn1.img.sputnik-ossetia.ru/img/852/23/8522346_0:0:3079:2047_1920x0_80_0_0_f956149666fbb4dc8ee5ca6260f6bc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57298"/>
            <a:ext cx="8358246" cy="52864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857232"/>
            <a:ext cx="828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фашистских захватчиков: овладеть промышленным городом, предприятия которого выпускали военную продукцию; выйти к Волге, по которой в кратчайшие сроки можно было попасть в Каспийское море, на Кавказ, где добывалась необходимая для фронта нефть.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 l="18155" t="24566" r="30783" b="31488"/>
          <a:stretch>
            <a:fillRect/>
          </a:stretch>
        </p:blipFill>
        <p:spPr bwMode="auto">
          <a:xfrm>
            <a:off x="0" y="0"/>
            <a:ext cx="5000628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214290"/>
            <a:ext cx="4357686" cy="221457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Итоги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Сталинградской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битвы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9940" name="AutoShape 4" descr="https://shareslide.ru/img/thumbs/f41c845616e02537f7e71d2f7718c6e1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2" name="AutoShape 6" descr="https://shareslide.ru/img/thumbs/f41c845616e02537f7e71d2f7718c6e1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l="19963" t="23879" r="33234" b="28711"/>
          <a:stretch>
            <a:fillRect/>
          </a:stretch>
        </p:blipFill>
        <p:spPr bwMode="auto">
          <a:xfrm>
            <a:off x="3143240" y="3071810"/>
            <a:ext cx="5857916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pic>
        <p:nvPicPr>
          <p:cNvPr id="5" name="Picture 2" descr="https://fs.znanio.ru/methodology/images/1a/be/1abe4224d7b2e193cbd0aa24bc5b4dca8255221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643998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Волгоград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moscowrussian.com/images/1-%D1%81%D0%BA%D1%83%D0%BB%D1%8C%D1%82%D1%83%D1%80%D0%B0-%D0%A0%D0%BE%D0%B4%D0%B8%D0%BD%D0%B0-%D0%BC%D0%B0%D1%82%D1%8C-%D0%92%D0%BE%D0%BB%D0%B3%D0%BE%D0%B3%D1%80%D0%B0%D0%B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643050"/>
            <a:ext cx="8001056" cy="4643470"/>
          </a:xfrm>
          <a:prstGeom prst="rect">
            <a:avLst/>
          </a:prstGeom>
          <a:noFill/>
        </p:spPr>
      </p:pic>
      <p:sp>
        <p:nvSpPr>
          <p:cNvPr id="13316" name="AutoShape 4" descr="https://thrillingtourism.com/userfiles/106/9439_6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8" name="AutoShape 6" descr="https://thrillingtourism.com/userfiles/106/9439_6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0" name="AutoShape 8" descr="https://thrillingtourism.com/userfiles/106/9439_6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2" name="AutoShape 10" descr="https://thrillingtourism.com/userfiles/106/9439_6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24" name="Picture 12" descr="https://i.ytimg.com/vi/jA4cgHQoqIE/maxresdefault.jpg?sqp=-oaymwEmCIAKENAF8quKqQMa8AEB-AHUBoAC4AOKAgwIABABGGUgXihIMA8=&amp;amp;rs=AOn4CLDubZtwfrGbZlPiAzlt_Rhhzl_b4A"/>
          <p:cNvPicPr>
            <a:picLocks noChangeAspect="1" noChangeArrowheads="1"/>
          </p:cNvPicPr>
          <p:nvPr/>
        </p:nvPicPr>
        <p:blipFill>
          <a:blip r:embed="rId3"/>
          <a:srcRect l="7617" r="8007"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5058" name="Picture 2" descr="https://fs.znanio.ru/methodology/images/c6/67/c6675723ac692775d128205f8267793cf81f71dc.jpg"/>
          <p:cNvPicPr>
            <a:picLocks noChangeAspect="1" noChangeArrowheads="1"/>
          </p:cNvPicPr>
          <p:nvPr/>
        </p:nvPicPr>
        <p:blipFill>
          <a:blip r:embed="rId2"/>
          <a:srcRect t="3448"/>
          <a:stretch>
            <a:fillRect/>
          </a:stretch>
        </p:blipFill>
        <p:spPr bwMode="auto">
          <a:xfrm>
            <a:off x="357158" y="357166"/>
            <a:ext cx="8572560" cy="62865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7772400" cy="1212174"/>
          </a:xfrm>
        </p:spPr>
        <p:txBody>
          <a:bodyPr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Монумент «Родина-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мать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зовет» в 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Волгограде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3" descr="https://sportishka.com/uploads/posts/2022-04/1650709062_55-sportishka-com-p-mamaev-kurgan-volgograd-krasivo-foto-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643966" cy="642942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142852"/>
            <a:ext cx="52149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Женская фигура возвышается над пьедесталом на 52 метра, а с учетом длины ее руки и меча высота памятника составляет 85 метров. Весит монумент 8 тысяч тонн без учета меча. Сегодня Родина-мать остается в первой десятке самых высоких статуй мира.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type="subTitle" idx="1"/>
          </p:nvPr>
        </p:nvSpPr>
        <p:spPr>
          <a:xfrm>
            <a:off x="428596" y="4714884"/>
            <a:ext cx="8501122" cy="2143116"/>
          </a:xfrm>
        </p:spPr>
        <p:txBody>
          <a:bodyPr>
            <a:normAutofit/>
          </a:bodyPr>
          <a:lstStyle/>
          <a:p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И такие ценности, как любовь к Родине, честь и воинский долг, несгибаемая воля к победе, стойкость в обороне, твердая решительность в наступлении, беззаветное мужество и храбрость, воинское братство народов нашей страны, стали священными для защитников Сталинграда...</a:t>
            </a:r>
          </a:p>
          <a:p>
            <a:endParaRPr lang="ru-RU" dirty="0"/>
          </a:p>
        </p:txBody>
      </p:sp>
      <p:pic>
        <p:nvPicPr>
          <p:cNvPr id="1026" name="Picture 2" descr="https://key-ms.ru/wp-content/uploads/8/7/9/8792f7327cad8fe586c0cd526e749d9f.jpeg"/>
          <p:cNvPicPr>
            <a:picLocks noChangeAspect="1" noChangeArrowheads="1"/>
          </p:cNvPicPr>
          <p:nvPr/>
        </p:nvPicPr>
        <p:blipFill>
          <a:blip r:embed="rId2"/>
          <a:srcRect l="3261" r="2125"/>
          <a:stretch>
            <a:fillRect/>
          </a:stretch>
        </p:blipFill>
        <p:spPr bwMode="auto">
          <a:xfrm>
            <a:off x="1571604" y="0"/>
            <a:ext cx="6357982" cy="4719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 l="16508" t="13824" r="29136" b="23676"/>
          <a:stretch>
            <a:fillRect/>
          </a:stretch>
        </p:blipFill>
        <p:spPr bwMode="auto">
          <a:xfrm>
            <a:off x="285720" y="428604"/>
            <a:ext cx="864399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7772400" cy="1212174"/>
          </a:xfrm>
        </p:spPr>
        <p:txBody>
          <a:bodyPr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Монумент «Родина-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мать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зовет» в 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Волгограде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5286388"/>
            <a:ext cx="87154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Победа в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Сталинградской битве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стала переломным событием в истории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Великой Отечественной войны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Конкурс на создание памятника в Сталинграде был объявлен уже в сентябре 1944 года. В нем участвовали и известные архитекторы, и солдаты, присылавшие свои эскизы военно-полевой почтой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7" name="Picture 7" descr="https://fsd.multiurok.ru/html/2019/08/28/s_5d66a69231870/img6.jpg"/>
          <p:cNvPicPr>
            <a:picLocks noChangeAspect="1" noChangeArrowheads="1"/>
          </p:cNvPicPr>
          <p:nvPr/>
        </p:nvPicPr>
        <p:blipFill>
          <a:blip r:embed="rId2"/>
          <a:srcRect l="3601" r="53182"/>
          <a:stretch>
            <a:fillRect/>
          </a:stretch>
        </p:blipFill>
        <p:spPr bwMode="auto">
          <a:xfrm>
            <a:off x="3428992" y="1500174"/>
            <a:ext cx="2571768" cy="46434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94137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Главная высота России - Мамаев курган,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расположенный в Волгограде.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72198" y="1435100"/>
            <a:ext cx="2843202" cy="54229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Священный холм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города героя венчает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величественная фигура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Родины-матери.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центральная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Скульптура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памятника-ансамбля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героям Сталинградской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битвы.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Женщина-мать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поднимает своих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сыновей в последнюю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атаку.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не памятник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скорбь, 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памятник-призыв! </a:t>
            </a:r>
          </a:p>
          <a:p>
            <a:endParaRPr lang="ru-RU" dirty="0"/>
          </a:p>
        </p:txBody>
      </p:sp>
      <p:sp>
        <p:nvSpPr>
          <p:cNvPr id="46082" name="AutoShape 2" descr="https://theslide.ru/img/thumbs/dce117ffb4f7ff54cc131777a6905db0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4" name="AutoShape 4" descr="https://theslide.ru/img/thumbs/dce117ffb4f7ff54cc131777a6905db0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3"/>
          <a:srcRect l="41764" t="15777" r="33528" b="28559"/>
          <a:stretch>
            <a:fillRect/>
          </a:stretch>
        </p:blipFill>
        <p:spPr bwMode="auto">
          <a:xfrm>
            <a:off x="142844" y="1785926"/>
            <a:ext cx="314327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sobory.ru/pic/35000/35014_20220529_17221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3929066"/>
            <a:ext cx="4805360" cy="2747940"/>
          </a:xfrm>
          <a:prstGeom prst="rect">
            <a:avLst/>
          </a:prstGeom>
          <a:noFill/>
        </p:spPr>
      </p:pic>
      <p:pic>
        <p:nvPicPr>
          <p:cNvPr id="15364" name="Picture 4" descr="https://ic.pics.livejournal.com/humus/758313/37539705/37539705_original.jpg"/>
          <p:cNvPicPr>
            <a:picLocks noChangeAspect="1" noChangeArrowheads="1"/>
          </p:cNvPicPr>
          <p:nvPr/>
        </p:nvPicPr>
        <p:blipFill>
          <a:blip r:embed="rId3"/>
          <a:srcRect t="9047"/>
          <a:stretch>
            <a:fillRect/>
          </a:stretch>
        </p:blipFill>
        <p:spPr bwMode="auto">
          <a:xfrm>
            <a:off x="3571868" y="785794"/>
            <a:ext cx="5429288" cy="371477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868" y="214290"/>
            <a:ext cx="5572132" cy="1357322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Царицын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Сталинград - Волгоград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357166"/>
            <a:ext cx="3857620" cy="650083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Провинциальный город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Волге под именем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Царицын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существовал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336 лет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с 1589 по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1925 год, пока уже в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советской России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большевикам не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пришла идея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переименовать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 в честь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Генерального секретаря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ЦК ВКП(б) Иосифа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Сталина.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14678" y="214290"/>
            <a:ext cx="5929322" cy="1212174"/>
          </a:xfrm>
        </p:spPr>
        <p:txBody>
          <a:bodyPr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Царицын -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Сталинград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Волгоград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14282" y="357166"/>
            <a:ext cx="3357586" cy="621510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Сталинград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переживший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одно из самых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Кровопролитных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сражений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время ВОВ,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стал больше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ассоциироваться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именно с победой в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Этой битве.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10 ноября 1961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года город ожидало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Очередное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переименование.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pic>
        <p:nvPicPr>
          <p:cNvPr id="14338" name="Picture 2" descr="https://dropi.ru/img/uploads/test/2019-04-02/97416d2a1783ef1e53c7fb6a201803e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571612"/>
            <a:ext cx="5643570" cy="4414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https://i1.wp.com/img.pandoraopen.ru/https:/worldi.ru/wp-content/uploads/2017/03/23-fotografii-stalingrada-do-vojny_001.jpg"/>
          <p:cNvPicPr>
            <a:picLocks noChangeAspect="1" noChangeArrowheads="1"/>
          </p:cNvPicPr>
          <p:nvPr/>
        </p:nvPicPr>
        <p:blipFill>
          <a:blip r:embed="rId2"/>
          <a:srcRect l="2500" t="10500" r="3214"/>
          <a:stretch>
            <a:fillRect/>
          </a:stretch>
        </p:blipFill>
        <p:spPr bwMode="auto">
          <a:xfrm>
            <a:off x="0" y="2928934"/>
            <a:ext cx="6000760" cy="3929066"/>
          </a:xfrm>
          <a:prstGeom prst="rect">
            <a:avLst/>
          </a:prstGeom>
          <a:noFill/>
        </p:spPr>
      </p:pic>
      <p:pic>
        <p:nvPicPr>
          <p:cNvPr id="33794" name="Picture 2" descr="https://volgograd.info/wp-content/uploads/2020/12/9876545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42852"/>
            <a:ext cx="5143504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i.pinimg.com/originals/0f/24/52/0f2452015858812e84e9d4145300fa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8858280" cy="6215082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42844" y="714356"/>
            <a:ext cx="8786874" cy="1857388"/>
          </a:xfrm>
        </p:spPr>
        <p:txBody>
          <a:bodyPr>
            <a:normAutofit fontScale="70000" lnSpcReduction="20000"/>
          </a:bodyPr>
          <a:lstStyle/>
          <a:p>
            <a:pPr marL="0"/>
            <a:r>
              <a:rPr lang="ru-RU" alt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1942 году у стен Сталинграда решалась</a:t>
            </a:r>
            <a:r>
              <a:rPr lang="en-US" alt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судьба всего цивилизованного мира. В междуречье Волги и Дона развернулось величайшее в истории сражение.</a:t>
            </a:r>
          </a:p>
          <a:p>
            <a:pPr marL="0"/>
            <a:r>
              <a:rPr lang="ru-RU" alt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 июля 1942 года был образован Сталинградский фронт, а день 17 июля вошел в историю как начало Сталинградской битвы.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0"/>
            <a:ext cx="8156448" cy="1289304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Сталинград во время ВОВ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43998" cy="1571636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своим масштабам и ожесточенности она превзошла все прошлые битвы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территории почти в сто тысяч квадратных километров, сражались более двух  миллионов человек.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5072074"/>
            <a:ext cx="4488656" cy="178592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замысел Гитлер планировал осуществить силами одной 6-й полевой армии Паулюса всего за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неделю.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s://avatars.dzeninfra.ru/get-zen_doc/5234524/pub_618b7ad608f72e0985598a88_618fa96ac4f14b04c1faadb6/scale_1200"/>
          <p:cNvPicPr>
            <a:picLocks noChangeAspect="1" noChangeArrowheads="1"/>
          </p:cNvPicPr>
          <p:nvPr/>
        </p:nvPicPr>
        <p:blipFill>
          <a:blip r:embed="rId2"/>
          <a:srcRect t="12500"/>
          <a:stretch>
            <a:fillRect/>
          </a:stretch>
        </p:blipFill>
        <p:spPr bwMode="auto">
          <a:xfrm>
            <a:off x="3786150" y="1428736"/>
            <a:ext cx="5357850" cy="3500462"/>
          </a:xfrm>
          <a:prstGeom prst="rect">
            <a:avLst/>
          </a:prstGeom>
          <a:noFill/>
        </p:spPr>
      </p:pic>
      <p:pic>
        <p:nvPicPr>
          <p:cNvPr id="32772" name="Picture 4" descr="https://phonoteka.org/uploads/posts/2021-07/1625722672_27-phonoteka-org-p-stalingrad-arti-krasivo-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00438"/>
            <a:ext cx="4714908" cy="3190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153</TotalTime>
  <Words>337</Words>
  <PresentationFormat>Экран (4:3)</PresentationFormat>
  <Paragraphs>65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Метро</vt:lpstr>
      <vt:lpstr>Город-герой</vt:lpstr>
      <vt:lpstr>Монумент «Родина-мать зовет» в Волгограде</vt:lpstr>
      <vt:lpstr>Монумент «Родина-мать зовет» в Волгограде</vt:lpstr>
      <vt:lpstr>Главная высота России - Мамаев курган, расположенный в Волгограде. </vt:lpstr>
      <vt:lpstr>Царицын - Сталинград - Волгоград</vt:lpstr>
      <vt:lpstr>Царицын - Сталинград - Волгоград</vt:lpstr>
      <vt:lpstr>Слайд 7</vt:lpstr>
      <vt:lpstr>Сталинград во время ВОВ</vt:lpstr>
      <vt:lpstr>По своим масштабам и ожесточенности она превзошла все прошлые битвы :  на территории почти в сто тысяч квадратных километров, сражались более двух  миллионов человек. </vt:lpstr>
      <vt:lpstr>     1944</vt:lpstr>
      <vt:lpstr>Слайд 11</vt:lpstr>
      <vt:lpstr>Слайд 12</vt:lpstr>
      <vt:lpstr>Слайд 13</vt:lpstr>
      <vt:lpstr>Наступление  войск  нацистской  Германии  и  её  союзников  продолжалось с 17 июля по 18 ноября 1942 года, его целью был захват  большой  излучины  Дона,  волгодонского  перешейка  и  Сталинграда . </vt:lpstr>
      <vt:lpstr>17 июля 1942 года</vt:lpstr>
      <vt:lpstr>Итоги  Сталинградской  битвы</vt:lpstr>
      <vt:lpstr>Слайд 17</vt:lpstr>
      <vt:lpstr>Волгоград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27</cp:revision>
  <dcterms:created xsi:type="dcterms:W3CDTF">2023-02-01T12:56:47Z</dcterms:created>
  <dcterms:modified xsi:type="dcterms:W3CDTF">2023-02-01T15:41:13Z</dcterms:modified>
</cp:coreProperties>
</file>