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2703"/>
    <a:srgbClr val="A9915D"/>
    <a:srgbClr val="AD9861"/>
    <a:srgbClr val="8A733F"/>
    <a:srgbClr val="FCFCE9"/>
    <a:srgbClr val="F5F1BF"/>
    <a:srgbClr val="B39E67"/>
    <a:srgbClr val="D3B255"/>
    <a:srgbClr val="0C40AA"/>
    <a:srgbClr val="72A0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6433" autoAdjust="0"/>
  </p:normalViewPr>
  <p:slideViewPr>
    <p:cSldViewPr snapToGrid="0">
      <p:cViewPr>
        <p:scale>
          <a:sx n="104" d="100"/>
          <a:sy n="104" d="100"/>
        </p:scale>
        <p:origin x="-15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7D578-B663-4921-88C9-56590A166086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310CD-F2C1-4708-B8AE-A59545B8A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96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310CD-F2C1-4708-B8AE-A59545B8AE5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5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ria.ru/20191015/1559755544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op10reiting.com/10-samyh-izvestnyh-proizvedenij-lermontova.html" TargetMode="External"/><Relationship Id="rId5" Type="http://schemas.openxmlformats.org/officeDocument/2006/relationships/hyperlink" Target="https://weekend.rambler.ru/people/41723987-za-chto-nikolay-i-otpravil-lermontova-v-ssylku/#:~:text=&#1055;&#1088;&#1080;&#1095;&#1080;&#1085;&#1086;&#1081;%20&#1076;&#1083;&#1103;%20&#1074;&#1090;&#1086;&#1088;&#1086;&#1081;%20&#1089;&#1089;&#1099;&#1083;&#1082;&#1080;%20&#1089;&#1090;&#1072;&#1083;&#1072;,&#1077;&#1075;&#1086;%20&#1074;&#1086;&#1077;&#1074;&#1072;&#1090;&#1100;%20&#1074;%20&#1095;&#1080;&#1085;&#1077;%20&#1082;&#1086;&#1088;&#1085;&#1077;&#1090;&#1072;" TargetMode="External"/><Relationship Id="rId4" Type="http://schemas.openxmlformats.org/officeDocument/2006/relationships/hyperlink" Target="https://www.litres.ru/author/mihail-lermontov/ob-avtor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04672" y="695583"/>
            <a:ext cx="8119194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600" b="1" dirty="0" smtClean="0">
                <a:ln w="19050">
                  <a:solidFill>
                    <a:srgbClr val="712703"/>
                  </a:solidFill>
                </a:ln>
                <a:gradFill flip="none" rotWithShape="1">
                  <a:gsLst>
                    <a:gs pos="0">
                      <a:srgbClr val="B39E67"/>
                    </a:gs>
                    <a:gs pos="42000">
                      <a:srgbClr val="F5F1BF"/>
                    </a:gs>
                    <a:gs pos="83000">
                      <a:srgbClr val="A9915D"/>
                    </a:gs>
                    <a:gs pos="100000">
                      <a:srgbClr val="8A733F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Биография</a:t>
            </a:r>
            <a:r>
              <a:rPr lang="ru-RU" sz="7200" b="1" dirty="0" smtClean="0">
                <a:ln w="19050">
                  <a:solidFill>
                    <a:srgbClr val="712703"/>
                  </a:solidFill>
                </a:ln>
                <a:gradFill flip="none" rotWithShape="1">
                  <a:gsLst>
                    <a:gs pos="0">
                      <a:srgbClr val="B39E67"/>
                    </a:gs>
                    <a:gs pos="42000">
                      <a:srgbClr val="F5F1BF"/>
                    </a:gs>
                    <a:gs pos="83000">
                      <a:srgbClr val="A9915D"/>
                    </a:gs>
                    <a:gs pos="100000">
                      <a:srgbClr val="8A733F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>
              <a:lnSpc>
                <a:spcPts val="7600"/>
              </a:lnSpc>
            </a:pPr>
            <a:r>
              <a:rPr lang="ru-RU" sz="7200" b="1" dirty="0" smtClean="0">
                <a:ln w="19050">
                  <a:solidFill>
                    <a:srgbClr val="712703"/>
                  </a:solidFill>
                </a:ln>
                <a:gradFill flip="none" rotWithShape="1">
                  <a:gsLst>
                    <a:gs pos="0">
                      <a:srgbClr val="B39E67"/>
                    </a:gs>
                    <a:gs pos="42000">
                      <a:srgbClr val="F5F1BF"/>
                    </a:gs>
                    <a:gs pos="83000">
                      <a:srgbClr val="A9915D"/>
                    </a:gs>
                    <a:gs pos="100000">
                      <a:srgbClr val="8A733F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Михаила Юрьевича Лермонтова</a:t>
            </a:r>
            <a:endParaRPr lang="ru-RU" sz="7200" b="1" dirty="0">
              <a:ln w="19050">
                <a:solidFill>
                  <a:srgbClr val="712703"/>
                </a:solidFill>
              </a:ln>
              <a:gradFill flip="none" rotWithShape="1">
                <a:gsLst>
                  <a:gs pos="0">
                    <a:srgbClr val="B39E67"/>
                  </a:gs>
                  <a:gs pos="42000">
                    <a:srgbClr val="F5F1BF"/>
                  </a:gs>
                  <a:gs pos="83000">
                    <a:srgbClr val="A9915D"/>
                  </a:gs>
                  <a:gs pos="100000">
                    <a:srgbClr val="8A733F"/>
                  </a:gs>
                </a:gsLst>
                <a:lin ang="0" scaled="1"/>
                <a:tileRect/>
              </a:gra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Lobster" panose="0200050600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1407312"/>
            <a:ext cx="4887545" cy="3730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Лермонтов появился на свет 15 октября 1814 г. в Москве. Бабушка писателя — Елизавета Арсеньева — по происхождению знатная дворянка рода Столыпиных. Эта властная женщина не представляла брак своей единственной дочки с Юрием Лермонтовым, красавцем-офицером из бедной семьи.</a:t>
            </a:r>
            <a:endParaRPr lang="ru-RU" sz="20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Появление на свет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451" y="1847806"/>
            <a:ext cx="2278994" cy="33109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1407312"/>
            <a:ext cx="368053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После смерти матери Лермонтова, его забирает к себе жить бабушка Елизавета Арсеньева в Тарханы. Она не позволяла отцу видеться со своим сыном, считая, что он виновен в смерти её дочери.</a:t>
            </a:r>
            <a:endParaRPr lang="ru-RU" sz="24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Жизнь у бабушки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54" b="2654"/>
          <a:stretch/>
        </p:blipFill>
        <p:spPr bwMode="auto">
          <a:xfrm>
            <a:off x="4572000" y="1407312"/>
            <a:ext cx="2983992" cy="48223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971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1457974"/>
            <a:ext cx="7246697" cy="4806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Лермонтов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домашнее образование. В биографии Лермонтова начинается новый этап: он учится в университетском пансионе Москвы (1828–1830 гг.). Там были написаны первые его стихотворения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в жизни Лермонтова было обучение в Московском университете (1830–1832 гг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pPr>
              <a:lnSpc>
                <a:spcPct val="150000"/>
              </a:lnSpc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Последующие два года после учебы в университете Михаил Юрьевич провел в школе гвардейских подпрапорщиков Петербурга.</a:t>
            </a:r>
            <a:endParaRPr lang="ru-RU" sz="23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Образование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11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1407313"/>
            <a:ext cx="743872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Популярность к поэту приходит вместе с выходом стихотворения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«Смерть поэта»(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1837 г.), посвященного смерти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А.С. Пушкина.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это произведение Лермонтов был арестован и отправлен в ссылку. Благодаря стараниям бабушки и приближенного к императору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В.А. Жуковского наказание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удалось немного смягчить. По пути на Кавказ Лермонтов на месяц останавливается в Москве. Тогда было написано произведение Лермонтова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«Бородино» (1837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г.) к годовщине Бородинского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сражения.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Популярность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91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Ссылки на Кавказ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6112" y="1407313"/>
            <a:ext cx="73609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вольнолюбивые стихи Лермонтова отправляют в ссылку, при чём 2 раза.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ссылки М. Ю. Лермонтов пишет поэму «Мцыри» (1839) и роман «Герой нашего времени» (1838-1840), где отразились впечатления М. Ю. Лермонтова о Кавказе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Причиной для второй ссылки стала дуэль с французом Барантом, о которой не было своевременно доложено начальству. Состоявшийся незамедлительно суд определил Лермонтову трехмесячную гауптвахту, лишение всех титулов и чинов, и ссылку на Кавказскую войну в звании рядового. Но Николай I проявил к поэту благосклонность и послал его воевать в чине корнета.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30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1407313"/>
            <a:ext cx="4430345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 июля (15 июля по старому стилю) 1841 года Михаил Лермонтов был убит выстрелом в грудь навылет на дуэли с Мартыновым у подножия горы Машук вблизи Пятигорска. По многочисленным свидетельствам современников, во время дуэли поэт выстрелил в воздух, не целясь в противника.</a:t>
            </a:r>
          </a:p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Лермонтов был похоронен на городском кладбище в Пятигорске. Весной 1842 года прах Лермонтова был перевезен в Тарханы и погребен в семейном склепе Арсеньевых.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chemeClr val="accent2">
                    <a:lumMod val="50000"/>
                  </a:schemeClr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Смерть поэта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7" r="5651"/>
          <a:stretch/>
        </p:blipFill>
        <p:spPr bwMode="auto">
          <a:xfrm>
            <a:off x="5422392" y="1897973"/>
            <a:ext cx="2889504" cy="41616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96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1520" y="474600"/>
            <a:ext cx="8083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Известные произведения М.Ю. Лермонтова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0120" y="1197864"/>
            <a:ext cx="595055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нашего времени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Бородино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Мцыри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Песня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царя Ивана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Васильевича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Маскарад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Смерть поэта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Кавказский пленник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Утес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Парус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многие другие…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99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40280" y="640080"/>
            <a:ext cx="4507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Источники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1560" y="1286411"/>
            <a:ext cx="66659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https://www.litres.ru/author/mihail-lermontov/ob-avtore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- </a:t>
            </a:r>
            <a:r>
              <a:rPr lang="ru-RU" dirty="0" err="1" smtClean="0"/>
              <a:t>Литрес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https://weekend.rambler.ru/people/41723987-za-chto-nikolay-i-otpravil-lermontova-v-ssylku/#:~:text=</a:t>
            </a:r>
            <a:r>
              <a:rPr lang="ru-RU" dirty="0" smtClean="0">
                <a:hlinkClick r:id="rId5"/>
              </a:rPr>
              <a:t>Причиной%20для%20второй%20ссылки%20стала,его%20воевать%20в%20чине%20корнета</a:t>
            </a:r>
            <a:r>
              <a:rPr lang="ru-RU" dirty="0" smtClean="0"/>
              <a:t> – </a:t>
            </a:r>
            <a:r>
              <a:rPr lang="ru-RU" dirty="0" err="1" smtClean="0"/>
              <a:t>Викенд</a:t>
            </a:r>
            <a:r>
              <a:rPr lang="ru-RU" dirty="0" smtClean="0"/>
              <a:t> Рамблер</a:t>
            </a:r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top10reiting.com/10-samyh-izvestnyh-proizvedenij-lermontova.html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ria.ru/20191015/1559755544.html</a:t>
            </a:r>
            <a:r>
              <a:rPr lang="ru-RU" dirty="0" smtClean="0"/>
              <a:t> - РИА Новости</a:t>
            </a:r>
          </a:p>
          <a:p>
            <a:r>
              <a:rPr lang="ru-RU" dirty="0" smtClean="0"/>
              <a:t>Сервисы Яндекса: картинки </a:t>
            </a:r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yandex.ru/images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26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</TotalTime>
  <Words>414</Words>
  <Application>Microsoft Office PowerPoint</Application>
  <PresentationFormat>Экран (4:3)</PresentationFormat>
  <Paragraphs>37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</cp:lastModifiedBy>
  <cp:revision>41</cp:revision>
  <dcterms:created xsi:type="dcterms:W3CDTF">2013-11-19T05:52:05Z</dcterms:created>
  <dcterms:modified xsi:type="dcterms:W3CDTF">2023-02-01T15:48:28Z</dcterms:modified>
</cp:coreProperties>
</file>