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notesMasterIdLst>
    <p:notesMasterId r:id="rId13"/>
  </p:notesMasterIdLst>
  <p:sldIdLst>
    <p:sldId id="256" r:id="rId5"/>
    <p:sldId id="276" r:id="rId6"/>
    <p:sldId id="268" r:id="rId7"/>
    <p:sldId id="277" r:id="rId8"/>
    <p:sldId id="263" r:id="rId9"/>
    <p:sldId id="271" r:id="rId10"/>
    <p:sldId id="269" r:id="rId11"/>
    <p:sldId id="27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152" autoAdjust="0"/>
  </p:normalViewPr>
  <p:slideViewPr>
    <p:cSldViewPr>
      <p:cViewPr varScale="1">
        <p:scale>
          <a:sx n="66" d="100"/>
          <a:sy n="66" d="100"/>
        </p:scale>
        <p:origin x="-14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66DDA7D-91D2-43FF-A19B-D00CF7450EB4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BDA771-6855-41F7-9944-D3328BBFE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25023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2FD7AD-4294-469C-8EC1-A1B1D522B57C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FD3D2-549D-406C-A8A4-06BCCE0D0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3547EF-4AD1-4B6B-BA5A-5A00C257EE3A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A0280-05ED-4D8A-8620-BCDFB7C125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02842A-22E6-4A24-9421-3C5AF41079DA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EDDE8-5609-436C-B623-56936F5889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C26AF4-290C-4CE8-857C-A7A825E02DA7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E9CE9-1016-46A3-A35E-AE86EFAE9D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839A98-94B1-4822-831C-8BC6D8DBC502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A475EB-9ED6-4C6F-B4AD-E753DB14E0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AC2F7-E7FF-45AD-B9EB-19248C40A155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BA0750-7205-42AB-BAF6-43EF40B8A7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9FCBF0-6606-4E59-B184-6A945A67654C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AC6EB-A6BC-4E24-8DCE-D53E388411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31DAD4-8D1B-404E-BC73-A0D5AF1EFD82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214BE-9F49-43C0-B337-D4CE423966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FFFE80-0474-430D-A866-FD486D9D7D2A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63307-BC39-4BC1-8754-CC077D022D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D79995-75A8-4629-A4A1-925E4EAAAB87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B865E-5CEA-4829-B512-B3BE49D71F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18B32F-2FFD-4504-8A64-36E7A6ECE575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A63A5C-F114-4CB9-8764-1470F52154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67E589-C0D1-4548-8C82-324BE66F3643}" type="datetimeFigureOut">
              <a:rPr lang="ru-RU" smtClean="0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222320-7392-49C3-9105-0315CE2C26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Обороты </a:t>
            </a:r>
            <a:r>
              <a:rPr lang="en-US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there is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a/an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исчисляемые и неисчисляемые существительные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5729"/>
            <a:ext cx="4040188" cy="857256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There is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(ед.ч.)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900486" cy="395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(+) </a:t>
            </a: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There is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desk in the room.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There isn’t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desk in the room.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 </a:t>
            </a:r>
            <a:r>
              <a:rPr lang="en-US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Is there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desk in the room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ld sofa !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357167"/>
            <a:ext cx="4041775" cy="785818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There are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(мн.ч.)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2" y="2174875"/>
            <a:ext cx="4429156" cy="3951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(+) </a:t>
            </a: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desk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in the room.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There aren’t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desk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in the room.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(?) </a:t>
            </a: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Are there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desk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in the room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857356" y="1285860"/>
            <a:ext cx="64294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072198" y="1285860"/>
            <a:ext cx="57150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500042"/>
            <a:ext cx="8229600" cy="71438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There is 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неисчисл. существительные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43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(+)</a:t>
            </a:r>
            <a:r>
              <a:rPr lang="en-US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is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food in the fridge.</a:t>
            </a:r>
          </a:p>
          <a:p>
            <a:pP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(-)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isn’t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water in the bottle.</a:t>
            </a:r>
          </a:p>
          <a:p>
            <a:pP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Is there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any </a:t>
            </a: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electricity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hello_html_m3f4c6e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977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24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7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Тренировочные упражнения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-2853"/>
            <a:ext cx="5929353" cy="6860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-24"/>
            <a:ext cx="6858048" cy="685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01D7733914BD8B4F805192ABB2038B9C" ma:contentTypeVersion="10" ma:contentTypeDescription="Создание документа." ma:contentTypeScope="" ma:versionID="4d32e4953dc44d332f53643d4ee1761e">
  <xsd:schema xmlns:xsd="http://www.w3.org/2001/XMLSchema" xmlns:xs="http://www.w3.org/2001/XMLSchema" xmlns:p="http://schemas.microsoft.com/office/2006/metadata/properties" xmlns:ns2="d484b5c1-42f9-42f6-b198-ae04c7785772" xmlns:ns3="d4322e1d-b7ff-43fd-a966-1a985ea44d6d" targetNamespace="http://schemas.microsoft.com/office/2006/metadata/properties" ma:root="true" ma:fieldsID="e410f6b6a6bcb722a0479af70185e5a0" ns2:_="" ns3:_="">
    <xsd:import namespace="d484b5c1-42f9-42f6-b198-ae04c7785772"/>
    <xsd:import namespace="d4322e1d-b7ff-43fd-a966-1a985ea44d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84b5c1-42f9-42f6-b198-ae04c77857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322e1d-b7ff-43fd-a966-1a985ea44d6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A053EC-2E09-4BC7-91D1-CE122E069F1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E29466-D191-4560-8E14-B9817D2A7B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103F32-C1BD-40A5-BE23-AE14D1C00F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84b5c1-42f9-42f6-b198-ae04c7785772"/>
    <ds:schemaRef ds:uri="d4322e1d-b7ff-43fd-a966-1a985ea44d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</TotalTime>
  <Words>121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Обороты there is/there are with a/an, some and any (исчисляемые и неисчисляемые существительные)</vt:lpstr>
      <vt:lpstr>Слайд 2</vt:lpstr>
      <vt:lpstr>There is (неисчисл. существительные)</vt:lpstr>
      <vt:lpstr>Слайд 4</vt:lpstr>
      <vt:lpstr>  </vt:lpstr>
      <vt:lpstr>Тренировочные упражнения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80</cp:revision>
  <dcterms:modified xsi:type="dcterms:W3CDTF">2023-02-01T15:28:48Z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0x01010001D7733914BD8B4F805192ABB2038B9C</vt:lpwstr>
  </property>
</Properties>
</file>