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8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Безопа́сность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 err="1" smtClean="0"/>
              <a:t>то́нком</a:t>
            </a:r>
            <a:r>
              <a:rPr lang="ru-RU" dirty="0" smtClean="0"/>
              <a:t> льду</a:t>
            </a:r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subTitle" idx="1"/>
          </p:nvPr>
        </p:nvSpPr>
        <p:spPr>
          <a:xfrm>
            <a:off x="5072066" y="4643446"/>
            <a:ext cx="3714776" cy="132875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 anchorCtr="0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Презентацию подготовила: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воспитатель группы №1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Бикбулатова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Зульфия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Загитовна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elosnejka.ucoz.ru/Novosti/2019_2020/Led/esli_zatreshhal_provalils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ru-RU" dirty="0" err="1" smtClean="0"/>
              <a:t>Бу́дьте</a:t>
            </a:r>
            <a:r>
              <a:rPr lang="ru-RU" dirty="0" smtClean="0"/>
              <a:t> </a:t>
            </a:r>
            <a:r>
              <a:rPr lang="ru-RU" dirty="0" err="1" smtClean="0"/>
              <a:t>внима́тельны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осторо́жны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357562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5600" b="1" dirty="0" smtClean="0">
                <a:solidFill>
                  <a:srgbClr val="FF0000"/>
                </a:solidFill>
              </a:rPr>
              <a:t>Лёд </a:t>
            </a:r>
            <a:r>
              <a:rPr lang="ru-RU" sz="5600" b="1" dirty="0" err="1" smtClean="0">
                <a:solidFill>
                  <a:srgbClr val="FF0000"/>
                </a:solidFill>
              </a:rPr>
              <a:t>весно́й</a:t>
            </a:r>
            <a:r>
              <a:rPr lang="ru-RU" sz="5600" b="1" dirty="0" smtClean="0">
                <a:solidFill>
                  <a:srgbClr val="FF0000"/>
                </a:solidFill>
              </a:rPr>
              <a:t> </a:t>
            </a:r>
            <a:r>
              <a:rPr lang="ru-RU" sz="5600" b="1" dirty="0" err="1" smtClean="0">
                <a:solidFill>
                  <a:srgbClr val="FF0000"/>
                </a:solidFill>
              </a:rPr>
              <a:t>опа́сен</a:t>
            </a:r>
            <a:r>
              <a:rPr lang="ru-RU" sz="5600" b="1" dirty="0" smtClean="0">
                <a:solidFill>
                  <a:srgbClr val="FF0000"/>
                </a:solidFill>
              </a:rPr>
              <a:t>!</a:t>
            </a:r>
            <a:endParaRPr lang="ru-RU" sz="5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ru-RU" b="1" dirty="0" err="1" smtClean="0"/>
              <a:t>Же́стовый</a:t>
            </a:r>
            <a:r>
              <a:rPr lang="ru-RU" b="1" dirty="0" smtClean="0"/>
              <a:t> </a:t>
            </a:r>
            <a:r>
              <a:rPr lang="ru-RU" b="1" dirty="0" err="1" smtClean="0"/>
              <a:t>язы́к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5000636"/>
            <a:ext cx="8686800" cy="93741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Опа́сно</a:t>
            </a:r>
            <a:r>
              <a:rPr lang="ru-RU" dirty="0" smtClean="0"/>
              <a:t> – кулаки́ </a:t>
            </a:r>
            <a:r>
              <a:rPr lang="ru-RU" dirty="0" err="1" smtClean="0"/>
              <a:t>одновре́менно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выстре́ливают</a:t>
            </a:r>
            <a:r>
              <a:rPr lang="ru-RU" dirty="0" smtClean="0"/>
              <a:t>» </a:t>
            </a:r>
            <a:r>
              <a:rPr lang="ru-RU" dirty="0" err="1" smtClean="0"/>
              <a:t>впе́ред</a:t>
            </a:r>
            <a:r>
              <a:rPr lang="ru-RU" dirty="0" smtClean="0"/>
              <a:t> </a:t>
            </a:r>
            <a:r>
              <a:rPr lang="ru-RU" dirty="0" err="1" smtClean="0"/>
              <a:t>указа́тельным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безымя́нным</a:t>
            </a:r>
            <a:r>
              <a:rPr lang="ru-RU" dirty="0" smtClean="0"/>
              <a:t> </a:t>
            </a:r>
            <a:r>
              <a:rPr lang="ru-RU" dirty="0" err="1" smtClean="0"/>
              <a:t>па́льцами</a:t>
            </a:r>
            <a:endParaRPr lang="ru-RU" dirty="0"/>
          </a:p>
        </p:txBody>
      </p:sp>
      <p:pic>
        <p:nvPicPr>
          <p:cNvPr id="5" name="Picture 2" descr="C:\Users\ЮниАрт\Desktop\Attachments_gpanarina@gmail.com_2020-04-11_20-47-15\IMG_20200411_204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714488"/>
            <a:ext cx="235745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ru-RU" b="1" dirty="0" err="1" smtClean="0"/>
              <a:t>Же́стовый</a:t>
            </a:r>
            <a:r>
              <a:rPr lang="ru-RU" b="1" dirty="0" smtClean="0"/>
              <a:t> </a:t>
            </a:r>
            <a:r>
              <a:rPr lang="ru-RU" b="1" dirty="0" err="1" smtClean="0"/>
              <a:t>язы́к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857760"/>
            <a:ext cx="4214810" cy="22859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Бе́з</a:t>
            </a:r>
            <a:r>
              <a:rPr lang="ru-RU" b="1" dirty="0" smtClean="0"/>
              <a:t> </a:t>
            </a:r>
            <a:r>
              <a:rPr lang="ru-RU" b="1" dirty="0" smtClean="0"/>
              <a:t>- </a:t>
            </a:r>
            <a:r>
              <a:rPr lang="ru-RU" dirty="0" err="1" smtClean="0"/>
              <a:t>ко́нчиком</a:t>
            </a:r>
            <a:r>
              <a:rPr lang="ru-RU" dirty="0" smtClean="0"/>
              <a:t> </a:t>
            </a:r>
            <a:r>
              <a:rPr lang="ru-RU" dirty="0" err="1" smtClean="0"/>
              <a:t>ладо́ни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плашмя́) </a:t>
            </a:r>
            <a:r>
              <a:rPr lang="ru-RU" dirty="0" err="1" smtClean="0"/>
              <a:t>све́рху</a:t>
            </a:r>
            <a:r>
              <a:rPr lang="ru-RU" dirty="0" smtClean="0"/>
              <a:t> </a:t>
            </a:r>
            <a:r>
              <a:rPr lang="ru-RU" dirty="0" err="1" smtClean="0"/>
              <a:t>вни́з</a:t>
            </a:r>
            <a:r>
              <a:rPr lang="ru-RU" dirty="0" smtClean="0"/>
              <a:t> </a:t>
            </a:r>
            <a:r>
              <a:rPr lang="ru-RU" dirty="0" smtClean="0"/>
              <a:t>по </a:t>
            </a:r>
            <a:r>
              <a:rPr lang="ru-RU" dirty="0" err="1" smtClean="0"/>
              <a:t>вертика́льной</a:t>
            </a:r>
            <a:r>
              <a:rPr lang="ru-RU" dirty="0" smtClean="0"/>
              <a:t> </a:t>
            </a:r>
            <a:r>
              <a:rPr lang="ru-RU" dirty="0" err="1" smtClean="0"/>
              <a:t>ладо́ни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ребро́м</a:t>
            </a:r>
            <a:r>
              <a:rPr lang="ru-RU" dirty="0" smtClean="0"/>
              <a:t> </a:t>
            </a:r>
            <a:r>
              <a:rPr lang="ru-RU" dirty="0" err="1" smtClean="0"/>
              <a:t>вни́з</a:t>
            </a:r>
            <a:r>
              <a:rPr lang="ru-RU" dirty="0" smtClean="0"/>
              <a:t>)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5003646"/>
            <a:ext cx="4467228" cy="18543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Опа́сно</a:t>
            </a:r>
            <a:r>
              <a:rPr lang="ru-RU" b="1" dirty="0" smtClean="0"/>
              <a:t> </a:t>
            </a:r>
            <a:r>
              <a:rPr lang="ru-RU" b="1" dirty="0" smtClean="0"/>
              <a:t>- </a:t>
            </a:r>
            <a:r>
              <a:rPr lang="ru-RU" dirty="0" smtClean="0"/>
              <a:t>кулаки́ </a:t>
            </a:r>
            <a:r>
              <a:rPr lang="ru-RU" dirty="0" err="1" smtClean="0"/>
              <a:t>одновре́менно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выстре́ливают</a:t>
            </a:r>
            <a:r>
              <a:rPr lang="ru-RU" dirty="0" smtClean="0"/>
              <a:t>» </a:t>
            </a:r>
            <a:r>
              <a:rPr lang="ru-RU" dirty="0" smtClean="0"/>
              <a:t>вперёд </a:t>
            </a:r>
            <a:r>
              <a:rPr lang="ru-RU" dirty="0" err="1" smtClean="0"/>
              <a:t>указа́тельным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безымя́нным</a:t>
            </a:r>
            <a:r>
              <a:rPr lang="ru-RU" dirty="0" smtClean="0"/>
              <a:t> </a:t>
            </a:r>
            <a:r>
              <a:rPr lang="ru-RU" dirty="0" err="1" smtClean="0"/>
              <a:t>па́льцами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1428736"/>
            <a:ext cx="4572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err="1" smtClean="0"/>
              <a:t>Безопа́сно</a:t>
            </a:r>
            <a:endParaRPr lang="ru-RU" sz="3500" dirty="0"/>
          </a:p>
        </p:txBody>
      </p:sp>
      <p:pic>
        <p:nvPicPr>
          <p:cNvPr id="25602" name="Picture 2" descr="C:\Users\ЮниАрт\Desktop\Attachments_gpanarina@gmail.com_2020-04-11_20-47-15\IMG_20200411_204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1928802"/>
            <a:ext cx="2357454" cy="3071834"/>
          </a:xfrm>
          <a:prstGeom prst="rect">
            <a:avLst/>
          </a:prstGeom>
          <a:noFill/>
        </p:spPr>
      </p:pic>
      <p:pic>
        <p:nvPicPr>
          <p:cNvPr id="25603" name="Picture 3" descr="C:\Users\ЮниАрт\Desktop\Attachments_gpanarina@gmail.com_2020-04-11_20-47-15\IMG_20200411_204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1" y="1928802"/>
            <a:ext cx="235745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ru-RU" b="1" dirty="0" err="1" smtClean="0"/>
              <a:t>Же́стовый</a:t>
            </a:r>
            <a:r>
              <a:rPr lang="ru-RU" b="1" dirty="0" smtClean="0"/>
              <a:t> </a:t>
            </a:r>
            <a:r>
              <a:rPr lang="ru-RU" b="1" dirty="0" err="1" smtClean="0"/>
              <a:t>язы́к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28933"/>
            <a:ext cx="4038600" cy="342599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Лёд</a:t>
            </a:r>
            <a:r>
              <a:rPr lang="ru-RU" dirty="0" smtClean="0"/>
              <a:t> - </a:t>
            </a:r>
            <a:r>
              <a:rPr lang="ru-RU" dirty="0" err="1" smtClean="0"/>
              <a:t>бу́квы</a:t>
            </a:r>
            <a:r>
              <a:rPr lang="ru-RU" dirty="0" smtClean="0"/>
              <a:t> </a:t>
            </a:r>
            <a:r>
              <a:rPr lang="ru-RU" dirty="0" smtClean="0"/>
              <a:t>С </a:t>
            </a:r>
            <a:r>
              <a:rPr lang="ru-RU" dirty="0" err="1" smtClean="0"/>
              <a:t>ря́дом</a:t>
            </a:r>
            <a:r>
              <a:rPr lang="ru-RU" dirty="0" smtClean="0"/>
              <a:t>, </a:t>
            </a:r>
            <a:r>
              <a:rPr lang="ru-RU" dirty="0" err="1" smtClean="0"/>
              <a:t>пото́м</a:t>
            </a:r>
            <a:r>
              <a:rPr lang="ru-RU" dirty="0" smtClean="0"/>
              <a:t> </a:t>
            </a:r>
            <a:r>
              <a:rPr lang="ru-RU" dirty="0" err="1" smtClean="0"/>
              <a:t>одно́й</a:t>
            </a:r>
            <a:r>
              <a:rPr lang="ru-RU" dirty="0" smtClean="0"/>
              <a:t> </a:t>
            </a:r>
            <a:r>
              <a:rPr lang="ru-RU" dirty="0" smtClean="0"/>
              <a:t>из них </a:t>
            </a:r>
            <a:r>
              <a:rPr lang="ru-RU" dirty="0" err="1" smtClean="0"/>
              <a:t>горизонта́льной</a:t>
            </a:r>
            <a:r>
              <a:rPr lang="ru-RU" dirty="0" smtClean="0"/>
              <a:t> </a:t>
            </a:r>
            <a:r>
              <a:rPr lang="ru-RU" dirty="0" err="1" smtClean="0"/>
              <a:t>дуго́й</a:t>
            </a:r>
            <a:r>
              <a:rPr lang="ru-RU" dirty="0" smtClean="0"/>
              <a:t> </a:t>
            </a:r>
            <a:r>
              <a:rPr lang="ru-RU" dirty="0" err="1" smtClean="0"/>
              <a:t>очерти́ть</a:t>
            </a:r>
            <a:r>
              <a:rPr lang="ru-RU" dirty="0" smtClean="0"/>
              <a:t> </a:t>
            </a:r>
            <a:r>
              <a:rPr lang="ru-RU" dirty="0" err="1" smtClean="0"/>
              <a:t>ко́нтуры</a:t>
            </a:r>
            <a:r>
              <a:rPr lang="ru-RU" dirty="0" smtClean="0"/>
              <a:t> </a:t>
            </a:r>
            <a:r>
              <a:rPr lang="ru-RU" dirty="0" err="1" smtClean="0"/>
              <a:t>глы́бы</a:t>
            </a:r>
            <a:r>
              <a:rPr lang="ru-RU" dirty="0" smtClean="0"/>
              <a:t> льда́ </a:t>
            </a:r>
            <a:endParaRPr lang="ru-RU" dirty="0"/>
          </a:p>
        </p:txBody>
      </p:sp>
      <p:pic>
        <p:nvPicPr>
          <p:cNvPr id="23555" name="Picture 3" descr="C:\Users\ЮниАрт\Desktop\Attachments_gpanarina@gmail.com_2020-04-11_20-47-15\IMG_20200411_204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857364"/>
            <a:ext cx="3268271" cy="4357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ru-RU" b="1" dirty="0" err="1" smtClean="0"/>
              <a:t>Же́стовый</a:t>
            </a:r>
            <a:r>
              <a:rPr lang="ru-RU" b="1" dirty="0" smtClean="0"/>
              <a:t> </a:t>
            </a:r>
            <a:r>
              <a:rPr lang="ru-RU" b="1" dirty="0" err="1" smtClean="0"/>
              <a:t>язы́к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572008"/>
            <a:ext cx="4038600" cy="208041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То́нкий</a:t>
            </a:r>
            <a:r>
              <a:rPr lang="ru-RU" b="1" dirty="0" smtClean="0"/>
              <a:t>- </a:t>
            </a:r>
            <a:r>
              <a:rPr lang="ru-RU" dirty="0" err="1" smtClean="0"/>
              <a:t>указа́тельные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больши́е</a:t>
            </a:r>
            <a:r>
              <a:rPr lang="ru-RU" dirty="0" smtClean="0"/>
              <a:t> </a:t>
            </a:r>
            <a:r>
              <a:rPr lang="ru-RU" dirty="0" err="1" smtClean="0"/>
              <a:t>па́льцы</a:t>
            </a:r>
            <a:r>
              <a:rPr lang="ru-RU" dirty="0" smtClean="0"/>
              <a:t> </a:t>
            </a:r>
            <a:r>
              <a:rPr lang="ru-RU" dirty="0" err="1" smtClean="0"/>
              <a:t>клю́виками</a:t>
            </a:r>
            <a:r>
              <a:rPr lang="ru-RU" dirty="0" smtClean="0"/>
              <a:t> </a:t>
            </a:r>
            <a:r>
              <a:rPr lang="ru-RU" dirty="0" err="1" smtClean="0"/>
              <a:t>соеденены</a:t>
            </a:r>
            <a:r>
              <a:rPr lang="ru-RU" dirty="0" smtClean="0"/>
              <a:t> </a:t>
            </a:r>
            <a:r>
              <a:rPr lang="ru-RU" dirty="0" err="1" smtClean="0"/>
              <a:t>кончи́ками</a:t>
            </a:r>
            <a:r>
              <a:rPr lang="ru-RU" dirty="0" smtClean="0"/>
              <a:t> </a:t>
            </a:r>
            <a:r>
              <a:rPr lang="ru-RU" dirty="0" err="1" smtClean="0"/>
              <a:t>оди́н</a:t>
            </a:r>
            <a:r>
              <a:rPr lang="ru-RU" dirty="0" smtClean="0"/>
              <a:t> </a:t>
            </a:r>
            <a:r>
              <a:rPr lang="ru-RU" dirty="0" smtClean="0"/>
              <a:t>над </a:t>
            </a:r>
            <a:r>
              <a:rPr lang="ru-RU" dirty="0" err="1" smtClean="0"/>
              <a:t>други́м</a:t>
            </a:r>
            <a:r>
              <a:rPr lang="ru-RU" dirty="0" smtClean="0"/>
              <a:t>, </a:t>
            </a:r>
            <a:r>
              <a:rPr lang="ru-RU" dirty="0" err="1" smtClean="0"/>
              <a:t>расхо́дятся</a:t>
            </a:r>
            <a:r>
              <a:rPr lang="ru-RU" dirty="0" smtClean="0"/>
              <a:t> </a:t>
            </a:r>
            <a:r>
              <a:rPr lang="ru-RU" dirty="0" smtClean="0"/>
              <a:t>вверх и </a:t>
            </a:r>
            <a:r>
              <a:rPr lang="ru-RU" dirty="0" err="1" smtClean="0"/>
              <a:t>вни́з</a:t>
            </a:r>
            <a:r>
              <a:rPr lang="ru-RU" dirty="0" smtClean="0"/>
              <a:t>, как бы </a:t>
            </a:r>
            <a:r>
              <a:rPr lang="ru-RU" dirty="0" err="1" smtClean="0"/>
              <a:t>растя́гивая</a:t>
            </a:r>
            <a:r>
              <a:rPr lang="ru-RU" dirty="0" smtClean="0"/>
              <a:t> </a:t>
            </a:r>
            <a:r>
              <a:rPr lang="ru-RU" dirty="0" err="1" smtClean="0"/>
              <a:t>ни́точку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4643446"/>
            <a:ext cx="4038600" cy="200898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Лёд</a:t>
            </a:r>
            <a:r>
              <a:rPr lang="ru-RU" dirty="0" smtClean="0"/>
              <a:t> – </a:t>
            </a:r>
            <a:r>
              <a:rPr lang="ru-RU" dirty="0" err="1" smtClean="0"/>
              <a:t>бу́квы</a:t>
            </a:r>
            <a:r>
              <a:rPr lang="ru-RU" dirty="0" smtClean="0"/>
              <a:t> </a:t>
            </a:r>
            <a:r>
              <a:rPr lang="ru-RU" dirty="0" smtClean="0"/>
              <a:t>С </a:t>
            </a:r>
            <a:r>
              <a:rPr lang="ru-RU" dirty="0" err="1" smtClean="0"/>
              <a:t>ря́дом</a:t>
            </a:r>
            <a:r>
              <a:rPr lang="ru-RU" dirty="0" smtClean="0"/>
              <a:t>, </a:t>
            </a:r>
            <a:r>
              <a:rPr lang="ru-RU" dirty="0" err="1" smtClean="0"/>
              <a:t>пото́м</a:t>
            </a:r>
            <a:r>
              <a:rPr lang="ru-RU" dirty="0" smtClean="0"/>
              <a:t> </a:t>
            </a:r>
            <a:r>
              <a:rPr lang="ru-RU" dirty="0" err="1" smtClean="0"/>
              <a:t>одно́й</a:t>
            </a:r>
            <a:r>
              <a:rPr lang="ru-RU" dirty="0" smtClean="0"/>
              <a:t> </a:t>
            </a:r>
            <a:r>
              <a:rPr lang="ru-RU" dirty="0" smtClean="0"/>
              <a:t>из них </a:t>
            </a:r>
            <a:r>
              <a:rPr lang="ru-RU" dirty="0" err="1" smtClean="0"/>
              <a:t>горизонта́льной</a:t>
            </a:r>
            <a:r>
              <a:rPr lang="ru-RU" dirty="0" smtClean="0"/>
              <a:t> </a:t>
            </a:r>
            <a:r>
              <a:rPr lang="ru-RU" dirty="0" err="1" smtClean="0"/>
              <a:t>дуго́й</a:t>
            </a:r>
            <a:r>
              <a:rPr lang="ru-RU" dirty="0" smtClean="0"/>
              <a:t> </a:t>
            </a:r>
            <a:r>
              <a:rPr lang="ru-RU" dirty="0" err="1" smtClean="0"/>
              <a:t>очерти́ть</a:t>
            </a:r>
            <a:r>
              <a:rPr lang="ru-RU" dirty="0" smtClean="0"/>
              <a:t> </a:t>
            </a:r>
            <a:r>
              <a:rPr lang="ru-RU" dirty="0" err="1" smtClean="0"/>
              <a:t>ко́нтуры</a:t>
            </a:r>
            <a:r>
              <a:rPr lang="ru-RU" dirty="0" smtClean="0"/>
              <a:t> </a:t>
            </a:r>
            <a:r>
              <a:rPr lang="ru-RU" dirty="0" err="1" smtClean="0"/>
              <a:t>глы́бы</a:t>
            </a:r>
            <a:r>
              <a:rPr lang="ru-RU" dirty="0" smtClean="0"/>
              <a:t> льда́ </a:t>
            </a:r>
            <a:endParaRPr lang="ru-RU" dirty="0"/>
          </a:p>
        </p:txBody>
      </p:sp>
      <p:pic>
        <p:nvPicPr>
          <p:cNvPr id="5" name="Picture 3" descr="C:\Users\ЮниАрт\Desktop\Attachments_gpanarina@gmail.com_2020-04-11_20-47-15\IMG_20200411_204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00174"/>
            <a:ext cx="2571768" cy="3071833"/>
          </a:xfrm>
          <a:prstGeom prst="rect">
            <a:avLst/>
          </a:prstGeom>
          <a:noFill/>
        </p:spPr>
      </p:pic>
      <p:pic>
        <p:nvPicPr>
          <p:cNvPr id="24578" name="Picture 2" descr="C:\Users\ЮниАрт\Desktop\Attachments_gpanarina@gmail.com_2020-04-11_20-47-15\IMG_20200411_2045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00174"/>
            <a:ext cx="2500330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ru-RU" sz="4000" b="1" dirty="0" err="1" smtClean="0"/>
              <a:t>Прави́ла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поведе́ния</a:t>
            </a:r>
            <a:r>
              <a:rPr lang="ru-RU" sz="4000" b="1" dirty="0" smtClean="0"/>
              <a:t> </a:t>
            </a:r>
            <a:r>
              <a:rPr lang="ru-RU" sz="4000" b="1" dirty="0" smtClean="0"/>
              <a:t>на </a:t>
            </a:r>
            <a:r>
              <a:rPr lang="ru-RU" sz="4000" b="1" dirty="0" err="1" smtClean="0"/>
              <a:t>то́нком</a:t>
            </a:r>
            <a:r>
              <a:rPr lang="ru-RU" sz="4000" b="1" dirty="0" smtClean="0"/>
              <a:t> </a:t>
            </a:r>
            <a:r>
              <a:rPr lang="ru-RU" sz="4000" b="1" dirty="0" smtClean="0"/>
              <a:t>льду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4714908" cy="43291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000" dirty="0" err="1" smtClean="0"/>
              <a:t>Ежего́дно</a:t>
            </a:r>
            <a:r>
              <a:rPr lang="ru-RU" sz="3000" dirty="0" smtClean="0"/>
              <a:t> </a:t>
            </a:r>
            <a:r>
              <a:rPr lang="ru-RU" sz="3000" dirty="0" err="1" smtClean="0"/>
              <a:t>то́нкий</a:t>
            </a:r>
            <a:r>
              <a:rPr lang="ru-RU" sz="3000" dirty="0" smtClean="0"/>
              <a:t> </a:t>
            </a:r>
            <a:r>
              <a:rPr lang="ru-RU" sz="3000" dirty="0" smtClean="0"/>
              <a:t>лед </a:t>
            </a:r>
            <a:r>
              <a:rPr lang="ru-RU" sz="3000" dirty="0" err="1" smtClean="0"/>
              <a:t>стано́вится</a:t>
            </a:r>
            <a:r>
              <a:rPr lang="ru-RU" sz="3000" dirty="0" smtClean="0"/>
              <a:t> </a:t>
            </a:r>
            <a:r>
              <a:rPr lang="ru-RU" sz="3000" dirty="0" err="1" smtClean="0"/>
              <a:t>причи́ной</a:t>
            </a:r>
            <a:r>
              <a:rPr lang="ru-RU" sz="3000" dirty="0" smtClean="0"/>
              <a:t> </a:t>
            </a:r>
            <a:r>
              <a:rPr lang="ru-RU" sz="3000" dirty="0" err="1" smtClean="0"/>
              <a:t>ги́бели</a:t>
            </a:r>
            <a:r>
              <a:rPr lang="ru-RU" sz="3000" dirty="0" smtClean="0"/>
              <a:t> </a:t>
            </a:r>
            <a:r>
              <a:rPr lang="ru-RU" sz="3000" dirty="0" err="1" smtClean="0"/>
              <a:t>люде́й</a:t>
            </a:r>
            <a:r>
              <a:rPr lang="ru-RU" sz="3000" dirty="0" smtClean="0"/>
              <a:t>, </a:t>
            </a:r>
            <a:r>
              <a:rPr lang="ru-RU" sz="3000" dirty="0" err="1" smtClean="0"/>
              <a:t>ча́ще</a:t>
            </a:r>
            <a:r>
              <a:rPr lang="ru-RU" sz="3000" dirty="0" smtClean="0"/>
              <a:t> </a:t>
            </a:r>
            <a:r>
              <a:rPr lang="ru-RU" sz="3000" dirty="0" err="1" smtClean="0"/>
              <a:t>все́го</a:t>
            </a:r>
            <a:r>
              <a:rPr lang="ru-RU" sz="3000" dirty="0" smtClean="0"/>
              <a:t> </a:t>
            </a:r>
            <a:r>
              <a:rPr lang="ru-RU" sz="3000" dirty="0" err="1" smtClean="0"/>
              <a:t>сре́ди</a:t>
            </a:r>
            <a:r>
              <a:rPr lang="ru-RU" sz="3000" dirty="0" smtClean="0"/>
              <a:t> </a:t>
            </a:r>
            <a:r>
              <a:rPr lang="ru-RU" sz="3000" dirty="0" err="1" smtClean="0"/>
              <a:t>поги́бших</a:t>
            </a:r>
            <a:r>
              <a:rPr lang="ru-RU" sz="3000" dirty="0" smtClean="0"/>
              <a:t> </a:t>
            </a:r>
            <a:r>
              <a:rPr lang="ru-RU" sz="3000" dirty="0" err="1" smtClean="0"/>
              <a:t>ока́зываются</a:t>
            </a:r>
            <a:r>
              <a:rPr lang="ru-RU" sz="3000" dirty="0" smtClean="0"/>
              <a:t> </a:t>
            </a:r>
            <a:r>
              <a:rPr lang="ru-RU" sz="3000" dirty="0" err="1" smtClean="0"/>
              <a:t>де́ти</a:t>
            </a:r>
            <a:r>
              <a:rPr lang="ru-RU" sz="3000" dirty="0" smtClean="0"/>
              <a:t>, </a:t>
            </a:r>
            <a:r>
              <a:rPr lang="ru-RU" sz="3000" dirty="0" err="1" smtClean="0"/>
              <a:t>кото́рые</a:t>
            </a:r>
            <a:r>
              <a:rPr lang="ru-RU" sz="3000" dirty="0" smtClean="0"/>
              <a:t> </a:t>
            </a:r>
            <a:r>
              <a:rPr lang="ru-RU" sz="3000" dirty="0" err="1" smtClean="0"/>
              <a:t>гуля́ют</a:t>
            </a:r>
            <a:r>
              <a:rPr lang="ru-RU" sz="3000" dirty="0" smtClean="0"/>
              <a:t> </a:t>
            </a:r>
            <a:r>
              <a:rPr lang="ru-RU" sz="3000" dirty="0" err="1" smtClean="0"/>
              <a:t>вбли́зи</a:t>
            </a:r>
            <a:r>
              <a:rPr lang="ru-RU" sz="3000" dirty="0" smtClean="0"/>
              <a:t> </a:t>
            </a:r>
            <a:r>
              <a:rPr lang="ru-RU" sz="3000" dirty="0" err="1" smtClean="0"/>
              <a:t>заме́рзших</a:t>
            </a:r>
            <a:r>
              <a:rPr lang="ru-RU" sz="3000" dirty="0" smtClean="0"/>
              <a:t> водоёмов </a:t>
            </a:r>
            <a:r>
              <a:rPr lang="ru-RU" sz="3000" dirty="0" smtClean="0"/>
              <a:t>без </a:t>
            </a:r>
            <a:r>
              <a:rPr lang="ru-RU" sz="3000" dirty="0" err="1" smtClean="0"/>
              <a:t>присмо́тра</a:t>
            </a:r>
            <a:r>
              <a:rPr lang="ru-RU" sz="3000" dirty="0" smtClean="0"/>
              <a:t> </a:t>
            </a:r>
            <a:r>
              <a:rPr lang="ru-RU" sz="3000" dirty="0" err="1" smtClean="0"/>
              <a:t>роди́телей</a:t>
            </a:r>
            <a:endParaRPr lang="ru-RU" sz="3000" dirty="0"/>
          </a:p>
        </p:txBody>
      </p:sp>
      <p:pic>
        <p:nvPicPr>
          <p:cNvPr id="1026" name="Picture 2" descr="https://xn----7sb3aeojv5b4b2a.xn--p1ai/wp-content/uploads/2017/04/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066" y="1643050"/>
            <a:ext cx="3619934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ru-RU" sz="4000" b="1" dirty="0" err="1" smtClean="0"/>
              <a:t>Прави́ла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поведе́ния</a:t>
            </a:r>
            <a:r>
              <a:rPr lang="ru-RU" sz="4000" b="1" dirty="0" smtClean="0"/>
              <a:t> </a:t>
            </a:r>
            <a:r>
              <a:rPr lang="ru-RU" sz="4000" b="1" dirty="0" smtClean="0"/>
              <a:t>на </a:t>
            </a:r>
            <a:r>
              <a:rPr lang="ru-RU" sz="4000" b="1" dirty="0" err="1" smtClean="0"/>
              <a:t>то́нком</a:t>
            </a:r>
            <a:r>
              <a:rPr lang="ru-RU" sz="4000" b="1" dirty="0" smtClean="0"/>
              <a:t> </a:t>
            </a:r>
            <a:r>
              <a:rPr lang="ru-RU" sz="4000" b="1" dirty="0" smtClean="0"/>
              <a:t>льду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Са́мое</a:t>
            </a:r>
            <a:r>
              <a:rPr lang="ru-RU" dirty="0" smtClean="0"/>
              <a:t> </a:t>
            </a:r>
            <a:r>
              <a:rPr lang="ru-RU" dirty="0" err="1" smtClean="0"/>
              <a:t>пе́рвое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стара́ться</a:t>
            </a:r>
            <a:r>
              <a:rPr lang="ru-RU" dirty="0" smtClean="0"/>
              <a:t> </a:t>
            </a:r>
            <a:r>
              <a:rPr lang="ru-RU" dirty="0" err="1" smtClean="0"/>
              <a:t>держа́ться</a:t>
            </a:r>
            <a:r>
              <a:rPr lang="ru-RU" dirty="0" smtClean="0"/>
              <a:t> </a:t>
            </a:r>
            <a:r>
              <a:rPr lang="ru-RU" dirty="0" err="1" smtClean="0"/>
              <a:t>пода́льше</a:t>
            </a:r>
            <a:r>
              <a:rPr lang="ru-RU" dirty="0" smtClean="0"/>
              <a:t> </a:t>
            </a:r>
            <a:r>
              <a:rPr lang="ru-RU" dirty="0" smtClean="0"/>
              <a:t>от </a:t>
            </a:r>
            <a:r>
              <a:rPr lang="ru-RU" dirty="0" err="1" smtClean="0"/>
              <a:t>откры́тых</a:t>
            </a:r>
            <a:r>
              <a:rPr lang="ru-RU" dirty="0" smtClean="0"/>
              <a:t> водоёмов</a:t>
            </a:r>
            <a:r>
              <a:rPr lang="ru-RU" dirty="0" smtClean="0"/>
              <a:t>, </a:t>
            </a:r>
            <a:r>
              <a:rPr lang="ru-RU" dirty="0" err="1" smtClean="0"/>
              <a:t>е́сли</a:t>
            </a:r>
            <a:r>
              <a:rPr lang="ru-RU" dirty="0" smtClean="0"/>
              <a:t> </a:t>
            </a:r>
            <a:r>
              <a:rPr lang="ru-RU" dirty="0" err="1" smtClean="0"/>
              <a:t>да́же</a:t>
            </a:r>
            <a:r>
              <a:rPr lang="ru-RU" dirty="0" smtClean="0"/>
              <a:t> </a:t>
            </a:r>
            <a:r>
              <a:rPr lang="ru-RU" dirty="0" err="1" smtClean="0"/>
              <a:t>ка́жется</a:t>
            </a:r>
            <a:r>
              <a:rPr lang="ru-RU" dirty="0" smtClean="0"/>
              <a:t>, что лед </a:t>
            </a:r>
            <a:r>
              <a:rPr lang="ru-RU" dirty="0" smtClean="0"/>
              <a:t>надёжный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Запо́мнить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вы́полнять</a:t>
            </a:r>
            <a:r>
              <a:rPr lang="ru-RU" dirty="0" smtClean="0"/>
              <a:t> </a:t>
            </a:r>
            <a:r>
              <a:rPr lang="ru-RU" dirty="0" err="1" smtClean="0"/>
              <a:t>элемента́рные</a:t>
            </a:r>
            <a:r>
              <a:rPr lang="ru-RU" dirty="0" smtClean="0"/>
              <a:t> </a:t>
            </a:r>
            <a:r>
              <a:rPr lang="ru-RU" dirty="0" err="1" smtClean="0"/>
              <a:t>тре́бования</a:t>
            </a:r>
            <a:r>
              <a:rPr lang="ru-RU" dirty="0" smtClean="0"/>
              <a:t> </a:t>
            </a:r>
            <a:r>
              <a:rPr lang="ru-RU" dirty="0" smtClean="0"/>
              <a:t>к </a:t>
            </a:r>
            <a:r>
              <a:rPr lang="ru-RU" dirty="0" err="1" smtClean="0"/>
              <a:t>поведе́нию</a:t>
            </a:r>
            <a:r>
              <a:rPr lang="ru-RU" dirty="0" smtClean="0"/>
              <a:t> </a:t>
            </a:r>
            <a:r>
              <a:rPr lang="ru-RU" dirty="0" smtClean="0"/>
              <a:t>на льду, </a:t>
            </a:r>
            <a:r>
              <a:rPr lang="ru-RU" dirty="0" err="1" smtClean="0"/>
              <a:t>е́сли</a:t>
            </a:r>
            <a:r>
              <a:rPr lang="ru-RU" dirty="0" smtClean="0"/>
              <a:t> </a:t>
            </a:r>
            <a:r>
              <a:rPr lang="ru-RU" dirty="0" smtClean="0"/>
              <a:t>уж там </a:t>
            </a:r>
            <a:r>
              <a:rPr lang="ru-RU" dirty="0" err="1" smtClean="0"/>
              <a:t>оказа́лись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Зна́ть</a:t>
            </a:r>
            <a:r>
              <a:rPr lang="ru-RU" dirty="0" smtClean="0"/>
              <a:t>, что </a:t>
            </a:r>
            <a:r>
              <a:rPr lang="ru-RU" dirty="0" err="1" smtClean="0"/>
              <a:t>де́лать</a:t>
            </a:r>
            <a:r>
              <a:rPr lang="ru-RU" dirty="0" smtClean="0"/>
              <a:t>, </a:t>
            </a:r>
            <a:r>
              <a:rPr lang="ru-RU" dirty="0" err="1" smtClean="0"/>
              <a:t>е́сли</a:t>
            </a:r>
            <a:r>
              <a:rPr lang="ru-RU" dirty="0" smtClean="0"/>
              <a:t> </a:t>
            </a:r>
            <a:r>
              <a:rPr lang="ru-RU" dirty="0" err="1" smtClean="0"/>
              <a:t>провали́лся</a:t>
            </a:r>
            <a:r>
              <a:rPr lang="ru-RU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холо́дную</a:t>
            </a:r>
            <a:r>
              <a:rPr lang="ru-RU" dirty="0" smtClean="0"/>
              <a:t> </a:t>
            </a:r>
            <a:r>
              <a:rPr lang="ru-RU" dirty="0" err="1" smtClean="0"/>
              <a:t>во́ду</a:t>
            </a:r>
            <a:r>
              <a:rPr lang="ru-RU" dirty="0" smtClean="0"/>
              <a:t>, не </a:t>
            </a:r>
            <a:r>
              <a:rPr lang="ru-RU" dirty="0" err="1" smtClean="0"/>
              <a:t>паникова́ть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15362" name="Picture 2" descr="https://dtdm69.ru/sites/6-dtdm/photoalbums/13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57364"/>
            <a:ext cx="4071966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4000" b="1" dirty="0" err="1" smtClean="0"/>
              <a:t>Ме́ры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предосторо́жности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038600" cy="4711875"/>
          </a:xfrm>
        </p:spPr>
        <p:txBody>
          <a:bodyPr anchor="ctr"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/>
              <a:t>     </a:t>
            </a:r>
            <a:r>
              <a:rPr lang="ru-RU" sz="4400" dirty="0" err="1" smtClean="0"/>
              <a:t>Молодо́й</a:t>
            </a:r>
            <a:r>
              <a:rPr lang="ru-RU" sz="4400" dirty="0" smtClean="0"/>
              <a:t> </a:t>
            </a:r>
            <a:r>
              <a:rPr lang="ru-RU" sz="4400" dirty="0" smtClean="0"/>
              <a:t>лед, </a:t>
            </a:r>
            <a:r>
              <a:rPr lang="ru-RU" sz="4400" dirty="0" err="1" smtClean="0"/>
              <a:t>кото́рый</a:t>
            </a:r>
            <a:r>
              <a:rPr lang="ru-RU" sz="4400" dirty="0" smtClean="0"/>
              <a:t> </a:t>
            </a:r>
            <a:r>
              <a:rPr lang="ru-RU" sz="4400" dirty="0" err="1" smtClean="0"/>
              <a:t>образу́ется</a:t>
            </a:r>
            <a:r>
              <a:rPr lang="ru-RU" sz="4400" dirty="0" smtClean="0"/>
              <a:t> </a:t>
            </a:r>
            <a:r>
              <a:rPr lang="ru-RU" sz="4400" dirty="0" smtClean="0"/>
              <a:t>при </a:t>
            </a:r>
            <a:r>
              <a:rPr lang="ru-RU" sz="4400" dirty="0" err="1" smtClean="0"/>
              <a:t>сла́бых</a:t>
            </a:r>
            <a:r>
              <a:rPr lang="ru-RU" sz="4400" dirty="0" smtClean="0"/>
              <a:t> </a:t>
            </a:r>
            <a:r>
              <a:rPr lang="ru-RU" sz="4400" dirty="0" err="1" smtClean="0"/>
              <a:t>моро́зах</a:t>
            </a:r>
            <a:r>
              <a:rPr lang="ru-RU" sz="4400" dirty="0" smtClean="0"/>
              <a:t>, </a:t>
            </a:r>
            <a:r>
              <a:rPr lang="ru-RU" sz="4400" dirty="0" err="1" smtClean="0"/>
              <a:t>опа́сен</a:t>
            </a:r>
            <a:r>
              <a:rPr lang="ru-RU" sz="4400" dirty="0" smtClean="0"/>
              <a:t>. </a:t>
            </a:r>
          </a:p>
          <a:p>
            <a:pPr>
              <a:buNone/>
            </a:pPr>
            <a:r>
              <a:rPr lang="ru-RU" sz="4400" dirty="0" smtClean="0"/>
              <a:t>    </a:t>
            </a:r>
            <a:r>
              <a:rPr lang="ru-RU" sz="4400" dirty="0" err="1" smtClean="0"/>
              <a:t>Ледяна́я</a:t>
            </a:r>
            <a:r>
              <a:rPr lang="ru-RU" sz="4400" dirty="0" smtClean="0"/>
              <a:t> </a:t>
            </a:r>
            <a:r>
              <a:rPr lang="ru-RU" sz="4400" dirty="0" err="1" smtClean="0"/>
              <a:t>пове́рхность</a:t>
            </a:r>
            <a:r>
              <a:rPr lang="ru-RU" sz="4400" dirty="0" smtClean="0"/>
              <a:t> </a:t>
            </a:r>
            <a:r>
              <a:rPr lang="ru-RU" sz="4400" dirty="0" err="1" smtClean="0"/>
              <a:t>счита́ется</a:t>
            </a:r>
            <a:r>
              <a:rPr lang="ru-RU" sz="4400" dirty="0" smtClean="0"/>
              <a:t> </a:t>
            </a:r>
            <a:r>
              <a:rPr lang="ru-RU" sz="4400" dirty="0" err="1" smtClean="0"/>
              <a:t>про́чной</a:t>
            </a:r>
            <a:r>
              <a:rPr lang="ru-RU" sz="4400" dirty="0" smtClean="0"/>
              <a:t>, </a:t>
            </a:r>
            <a:r>
              <a:rPr lang="ru-RU" sz="4400" dirty="0" err="1" smtClean="0"/>
              <a:t>е́сли</a:t>
            </a:r>
            <a:r>
              <a:rPr lang="ru-RU" sz="4400" dirty="0" smtClean="0"/>
              <a:t> её толщина́ </a:t>
            </a:r>
            <a:r>
              <a:rPr lang="ru-RU" sz="4400" dirty="0" smtClean="0"/>
              <a:t>не </a:t>
            </a:r>
            <a:r>
              <a:rPr lang="ru-RU" sz="4400" dirty="0" err="1" smtClean="0"/>
              <a:t>ме́ньше</a:t>
            </a:r>
            <a:r>
              <a:rPr lang="ru-RU" sz="4400" dirty="0" smtClean="0"/>
              <a:t> </a:t>
            </a:r>
            <a:r>
              <a:rPr lang="ru-RU" sz="4400" dirty="0" smtClean="0"/>
              <a:t>7 см. На </a:t>
            </a:r>
            <a:r>
              <a:rPr lang="ru-RU" sz="4400" dirty="0" smtClean="0"/>
              <a:t>катке́ </a:t>
            </a:r>
            <a:r>
              <a:rPr lang="ru-RU" sz="4400" dirty="0" smtClean="0"/>
              <a:t>она </a:t>
            </a:r>
            <a:r>
              <a:rPr lang="ru-RU" sz="4400" dirty="0" smtClean="0"/>
              <a:t>должна́ </a:t>
            </a:r>
            <a:r>
              <a:rPr lang="ru-RU" sz="4400" dirty="0" err="1" smtClean="0"/>
              <a:t>составля́ть</a:t>
            </a:r>
            <a:r>
              <a:rPr lang="ru-RU" sz="4400" dirty="0" smtClean="0"/>
              <a:t> </a:t>
            </a:r>
            <a:r>
              <a:rPr lang="ru-RU" sz="4400" dirty="0" smtClean="0"/>
              <a:t>10-12 см, при </a:t>
            </a:r>
            <a:r>
              <a:rPr lang="ru-RU" sz="4400" dirty="0" err="1" smtClean="0"/>
              <a:t>большо́м</a:t>
            </a:r>
            <a:r>
              <a:rPr lang="ru-RU" sz="4400" dirty="0" smtClean="0"/>
              <a:t> </a:t>
            </a:r>
            <a:r>
              <a:rPr lang="ru-RU" sz="4400" dirty="0" err="1" smtClean="0"/>
              <a:t>скопле́нии</a:t>
            </a:r>
            <a:r>
              <a:rPr lang="ru-RU" sz="4400" dirty="0" smtClean="0"/>
              <a:t> </a:t>
            </a:r>
            <a:r>
              <a:rPr lang="ru-RU" sz="4400" dirty="0" err="1" smtClean="0"/>
              <a:t>люде́й</a:t>
            </a:r>
            <a:r>
              <a:rPr lang="ru-RU" sz="4400" dirty="0" smtClean="0"/>
              <a:t> </a:t>
            </a:r>
            <a:r>
              <a:rPr lang="ru-RU" sz="4400" dirty="0" smtClean="0"/>
              <a:t>– 25 см. </a:t>
            </a:r>
            <a:r>
              <a:rPr lang="ru-RU" sz="4400" dirty="0" err="1" smtClean="0"/>
              <a:t>Да́же</a:t>
            </a:r>
            <a:r>
              <a:rPr lang="ru-RU" sz="4400" dirty="0" smtClean="0"/>
              <a:t> </a:t>
            </a:r>
            <a:r>
              <a:rPr lang="ru-RU" sz="4400" dirty="0" smtClean="0"/>
              <a:t>у </a:t>
            </a:r>
            <a:r>
              <a:rPr lang="ru-RU" sz="4400" dirty="0" err="1" smtClean="0"/>
              <a:t>бе́рега</a:t>
            </a:r>
            <a:r>
              <a:rPr lang="ru-RU" sz="4400" dirty="0" smtClean="0"/>
              <a:t> </a:t>
            </a:r>
            <a:r>
              <a:rPr lang="ru-RU" sz="4400" dirty="0" err="1" smtClean="0"/>
              <a:t>вне́шне</a:t>
            </a:r>
            <a:r>
              <a:rPr lang="ru-RU" sz="4400" dirty="0" smtClean="0"/>
              <a:t> </a:t>
            </a:r>
            <a:r>
              <a:rPr lang="ru-RU" sz="4400" dirty="0" err="1" smtClean="0"/>
              <a:t>безоби́дной</a:t>
            </a:r>
            <a:r>
              <a:rPr lang="ru-RU" sz="4400" dirty="0" smtClean="0"/>
              <a:t> </a:t>
            </a:r>
            <a:r>
              <a:rPr lang="ru-RU" sz="4400" dirty="0" err="1" smtClean="0"/>
              <a:t>ре́чки</a:t>
            </a:r>
            <a:r>
              <a:rPr lang="ru-RU" sz="4400" dirty="0" smtClean="0"/>
              <a:t> </a:t>
            </a:r>
            <a:r>
              <a:rPr lang="ru-RU" sz="4400" dirty="0" err="1" smtClean="0"/>
              <a:t>глуби́на</a:t>
            </a:r>
            <a:r>
              <a:rPr lang="ru-RU" sz="4400" dirty="0" smtClean="0"/>
              <a:t> </a:t>
            </a:r>
            <a:r>
              <a:rPr lang="ru-RU" sz="4400" dirty="0" err="1" smtClean="0"/>
              <a:t>мо́жет</a:t>
            </a:r>
            <a:r>
              <a:rPr lang="ru-RU" sz="4400" dirty="0" smtClean="0"/>
              <a:t> </a:t>
            </a:r>
            <a:r>
              <a:rPr lang="ru-RU" sz="4400" dirty="0" err="1" smtClean="0"/>
              <a:t>оказа́ться</a:t>
            </a:r>
            <a:r>
              <a:rPr lang="ru-RU" sz="4400" dirty="0" smtClean="0"/>
              <a:t> </a:t>
            </a:r>
            <a:r>
              <a:rPr lang="ru-RU" sz="4400" dirty="0" err="1" smtClean="0"/>
              <a:t>не́сколько</a:t>
            </a:r>
            <a:r>
              <a:rPr lang="ru-RU" sz="4400" dirty="0" smtClean="0"/>
              <a:t> </a:t>
            </a:r>
            <a:r>
              <a:rPr lang="ru-RU" sz="4400" dirty="0" err="1" smtClean="0"/>
              <a:t>ме́тров</a:t>
            </a:r>
            <a:r>
              <a:rPr lang="ru-RU" sz="4400" dirty="0" smtClean="0"/>
              <a:t>.</a:t>
            </a:r>
          </a:p>
          <a:p>
            <a:pPr>
              <a:buNone/>
            </a:pPr>
            <a:r>
              <a:rPr lang="ru-RU" sz="3800" dirty="0" smtClean="0"/>
              <a:t>    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http://arh-dou186.ru/wp-content/uploads/img_user_file_5640a1219ae8a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643050"/>
            <a:ext cx="407196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ru-RU" b="1" dirty="0" err="1" smtClean="0"/>
              <a:t>Ме́ры</a:t>
            </a:r>
            <a:r>
              <a:rPr lang="ru-RU" b="1" dirty="0" smtClean="0"/>
              <a:t> </a:t>
            </a:r>
            <a:r>
              <a:rPr lang="ru-RU" b="1" dirty="0" err="1" smtClean="0"/>
              <a:t>предосторо́жности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45689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Ма́товый</a:t>
            </a:r>
            <a:r>
              <a:rPr lang="ru-RU" dirty="0" smtClean="0"/>
              <a:t> лёд </a:t>
            </a:r>
            <a:r>
              <a:rPr lang="ru-RU" dirty="0" err="1" smtClean="0"/>
              <a:t>желтова́того</a:t>
            </a:r>
            <a:r>
              <a:rPr lang="ru-RU" dirty="0" smtClean="0"/>
              <a:t>, </a:t>
            </a:r>
            <a:r>
              <a:rPr lang="ru-RU" dirty="0" err="1" smtClean="0"/>
              <a:t>зеленова́того</a:t>
            </a:r>
            <a:r>
              <a:rPr lang="ru-RU" dirty="0" smtClean="0"/>
              <a:t> </a:t>
            </a:r>
            <a:r>
              <a:rPr lang="ru-RU" dirty="0" err="1" smtClean="0"/>
              <a:t>отте́нка</a:t>
            </a:r>
            <a:r>
              <a:rPr lang="ru-RU" dirty="0" smtClean="0"/>
              <a:t>, </a:t>
            </a:r>
            <a:r>
              <a:rPr lang="ru-RU" dirty="0" err="1" smtClean="0"/>
              <a:t>кото́рый</a:t>
            </a:r>
            <a:r>
              <a:rPr lang="ru-RU" dirty="0" smtClean="0"/>
              <a:t> </a:t>
            </a:r>
            <a:r>
              <a:rPr lang="ru-RU" dirty="0" err="1" smtClean="0"/>
              <a:t>образова́лся</a:t>
            </a:r>
            <a:r>
              <a:rPr lang="ru-RU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результа́те</a:t>
            </a:r>
            <a:r>
              <a:rPr lang="ru-RU" dirty="0" smtClean="0"/>
              <a:t> </a:t>
            </a:r>
            <a:r>
              <a:rPr lang="ru-RU" dirty="0" err="1" smtClean="0"/>
              <a:t>отта́ивания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после́дующего</a:t>
            </a:r>
            <a:r>
              <a:rPr lang="ru-RU" dirty="0" smtClean="0"/>
              <a:t> </a:t>
            </a:r>
            <a:r>
              <a:rPr lang="ru-RU" dirty="0" err="1" smtClean="0"/>
              <a:t>замора́живания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са́мый</a:t>
            </a:r>
            <a:r>
              <a:rPr lang="ru-RU" dirty="0" smtClean="0"/>
              <a:t> </a:t>
            </a:r>
            <a:r>
              <a:rPr lang="ru-RU" dirty="0" err="1" smtClean="0"/>
              <a:t>кре́пкий</a:t>
            </a:r>
            <a:r>
              <a:rPr lang="ru-RU" dirty="0" smtClean="0"/>
              <a:t>. </a:t>
            </a:r>
            <a:r>
              <a:rPr lang="ru-RU" dirty="0" err="1" smtClean="0"/>
              <a:t>Наибо́лее</a:t>
            </a:r>
            <a:r>
              <a:rPr lang="ru-RU" dirty="0" smtClean="0"/>
              <a:t> </a:t>
            </a:r>
            <a:r>
              <a:rPr lang="ru-RU" dirty="0" err="1" smtClean="0"/>
              <a:t>опа́сен</a:t>
            </a:r>
            <a:r>
              <a:rPr lang="ru-RU" dirty="0" smtClean="0"/>
              <a:t> </a:t>
            </a:r>
            <a:r>
              <a:rPr lang="ru-RU" dirty="0" err="1" smtClean="0"/>
              <a:t>бе́лого</a:t>
            </a:r>
            <a:r>
              <a:rPr lang="ru-RU" dirty="0" smtClean="0"/>
              <a:t> </a:t>
            </a:r>
            <a:r>
              <a:rPr lang="ru-RU" dirty="0" err="1" smtClean="0"/>
              <a:t>цве́та</a:t>
            </a:r>
            <a:r>
              <a:rPr lang="ru-RU" dirty="0" smtClean="0"/>
              <a:t>, </a:t>
            </a:r>
            <a:r>
              <a:rPr lang="ru-RU" dirty="0" err="1" smtClean="0"/>
              <a:t>образова́вшийся</a:t>
            </a:r>
            <a:r>
              <a:rPr lang="ru-RU" dirty="0" smtClean="0"/>
              <a:t> </a:t>
            </a:r>
            <a:r>
              <a:rPr lang="ru-RU" dirty="0" err="1" smtClean="0"/>
              <a:t>путе́м</a:t>
            </a:r>
            <a:r>
              <a:rPr lang="ru-RU" dirty="0" smtClean="0"/>
              <a:t> </a:t>
            </a:r>
            <a:r>
              <a:rPr lang="ru-RU" dirty="0" err="1" smtClean="0"/>
              <a:t>смерза́ния</a:t>
            </a:r>
            <a:r>
              <a:rPr lang="ru-RU" dirty="0" smtClean="0"/>
              <a:t> </a:t>
            </a:r>
            <a:r>
              <a:rPr lang="ru-RU" dirty="0" err="1" smtClean="0"/>
              <a:t>снежи́нок</a:t>
            </a:r>
            <a:r>
              <a:rPr lang="ru-RU" dirty="0" smtClean="0"/>
              <a:t>. </a:t>
            </a:r>
            <a:r>
              <a:rPr lang="ru-RU" b="1" dirty="0" smtClean="0"/>
              <a:t>Е̜́</a:t>
            </a:r>
            <a:r>
              <a:rPr lang="ru-RU" b="1" dirty="0" err="1" smtClean="0"/>
              <a:t>сли</a:t>
            </a:r>
            <a:r>
              <a:rPr lang="ru-RU" b="1" dirty="0" smtClean="0"/>
              <a:t> лёд </a:t>
            </a:r>
            <a:r>
              <a:rPr lang="ru-RU" b="1" dirty="0" err="1" smtClean="0"/>
              <a:t>потре́скивает</a:t>
            </a:r>
            <a:r>
              <a:rPr lang="ru-RU" b="1" dirty="0" smtClean="0"/>
              <a:t> </a:t>
            </a:r>
            <a:r>
              <a:rPr lang="ru-RU" b="1" dirty="0" smtClean="0"/>
              <a:t>под </a:t>
            </a:r>
            <a:r>
              <a:rPr lang="ru-RU" b="1" dirty="0" err="1" smtClean="0"/>
              <a:t>нога́ми</a:t>
            </a:r>
            <a:r>
              <a:rPr lang="ru-RU" b="1" dirty="0" smtClean="0"/>
              <a:t>, </a:t>
            </a:r>
            <a:r>
              <a:rPr lang="ru-RU" b="1" dirty="0" err="1" smtClean="0"/>
              <a:t>лу́чше</a:t>
            </a:r>
            <a:r>
              <a:rPr lang="ru-RU" b="1" dirty="0" smtClean="0"/>
              <a:t> </a:t>
            </a:r>
            <a:r>
              <a:rPr lang="ru-RU" b="1" dirty="0" err="1" smtClean="0"/>
              <a:t>удали́ться</a:t>
            </a:r>
            <a:r>
              <a:rPr lang="ru-RU" b="1" dirty="0" smtClean="0"/>
              <a:t> </a:t>
            </a:r>
            <a:r>
              <a:rPr lang="ru-RU" b="1" dirty="0" smtClean="0"/>
              <a:t>с </a:t>
            </a:r>
            <a:r>
              <a:rPr lang="ru-RU" b="1" dirty="0" err="1" smtClean="0"/>
              <a:t>э́того</a:t>
            </a:r>
            <a:r>
              <a:rPr lang="ru-RU" b="1" dirty="0" smtClean="0"/>
              <a:t> </a:t>
            </a:r>
            <a:r>
              <a:rPr lang="ru-RU" b="1" dirty="0" err="1" smtClean="0"/>
              <a:t>ме́ста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7410" name="Picture 2" descr="http://azbez.com/sites/azbez.com/files/images/012__2kopiya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857364"/>
            <a:ext cx="400052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амятка безопасного поведения детей на ль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ПО́МНИТЕ</a:t>
            </a:r>
            <a:r>
              <a:rPr lang="ru-RU" b="1" dirty="0" smtClean="0">
                <a:solidFill>
                  <a:srgbClr val="FF0000"/>
                </a:solidFill>
              </a:rPr>
              <a:t>!!!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 err="1" smtClean="0"/>
              <a:t>весе́ннем</a:t>
            </a:r>
            <a:r>
              <a:rPr lang="ru-RU" dirty="0" smtClean="0"/>
              <a:t> льду́ легко́ </a:t>
            </a:r>
            <a:r>
              <a:rPr lang="ru-RU" dirty="0" err="1" smtClean="0"/>
              <a:t>провали́ться</a:t>
            </a:r>
            <a:endParaRPr lang="ru-RU" dirty="0" smtClean="0"/>
          </a:p>
          <a:p>
            <a:r>
              <a:rPr lang="ru-RU" dirty="0" err="1" smtClean="0"/>
              <a:t>Быстре́е</a:t>
            </a:r>
            <a:r>
              <a:rPr lang="ru-RU" dirty="0" smtClean="0"/>
              <a:t> всего́ </a:t>
            </a:r>
            <a:r>
              <a:rPr lang="ru-RU" dirty="0" err="1" smtClean="0"/>
              <a:t>проце́сс</a:t>
            </a:r>
            <a:r>
              <a:rPr lang="ru-RU" dirty="0" smtClean="0"/>
              <a:t> </a:t>
            </a:r>
            <a:r>
              <a:rPr lang="ru-RU" dirty="0" err="1" smtClean="0"/>
              <a:t>распа́да</a:t>
            </a:r>
            <a:r>
              <a:rPr lang="ru-RU" dirty="0" smtClean="0"/>
              <a:t> </a:t>
            </a:r>
            <a:r>
              <a:rPr lang="ru-RU" dirty="0" err="1" smtClean="0"/>
              <a:t>происхо́дит</a:t>
            </a:r>
            <a:r>
              <a:rPr lang="ru-RU" dirty="0" smtClean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берего́в</a:t>
            </a:r>
            <a:endParaRPr lang="ru-RU" dirty="0" smtClean="0"/>
          </a:p>
          <a:p>
            <a:r>
              <a:rPr lang="ru-RU" dirty="0" err="1" smtClean="0"/>
              <a:t>Весе́нний</a:t>
            </a:r>
            <a:r>
              <a:rPr lang="ru-RU" dirty="0" smtClean="0"/>
              <a:t> </a:t>
            </a:r>
            <a:r>
              <a:rPr lang="ru-RU" dirty="0" smtClean="0"/>
              <a:t>лёд, </a:t>
            </a:r>
            <a:r>
              <a:rPr lang="ru-RU" dirty="0" err="1" smtClean="0"/>
              <a:t>покры́тый</a:t>
            </a:r>
            <a:r>
              <a:rPr lang="ru-RU" dirty="0" smtClean="0"/>
              <a:t> </a:t>
            </a:r>
            <a:r>
              <a:rPr lang="ru-RU" dirty="0" err="1" smtClean="0"/>
              <a:t>сне́гом</a:t>
            </a:r>
            <a:r>
              <a:rPr lang="ru-RU" dirty="0" smtClean="0"/>
              <a:t>, </a:t>
            </a:r>
            <a:r>
              <a:rPr lang="ru-RU" dirty="0" err="1" smtClean="0"/>
              <a:t>быстре́е</a:t>
            </a:r>
            <a:r>
              <a:rPr lang="ru-RU" dirty="0" smtClean="0"/>
              <a:t> всего́ </a:t>
            </a:r>
            <a:r>
              <a:rPr lang="ru-RU" dirty="0" err="1" smtClean="0"/>
              <a:t>превраща́ется</a:t>
            </a:r>
            <a:r>
              <a:rPr lang="ru-RU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ры́хлую</a:t>
            </a:r>
            <a:r>
              <a:rPr lang="ru-RU" dirty="0" smtClean="0"/>
              <a:t> </a:t>
            </a:r>
            <a:r>
              <a:rPr lang="ru-RU" dirty="0" err="1" smtClean="0"/>
              <a:t>ма́ссу</a:t>
            </a:r>
            <a:endParaRPr lang="ru-RU" dirty="0"/>
          </a:p>
        </p:txBody>
      </p:sp>
      <p:pic>
        <p:nvPicPr>
          <p:cNvPr id="19458" name="Picture 2" descr="https://schkola17.tmn.eduru.ru/media/2019/11/12/1266370375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071678"/>
            <a:ext cx="4714876" cy="4451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</a:t>
            </a:r>
            <a:r>
              <a:rPr lang="ru-RU" b="1" dirty="0" err="1" smtClean="0"/>
              <a:t>пери́од</a:t>
            </a:r>
            <a:r>
              <a:rPr lang="ru-RU" b="1" dirty="0" smtClean="0"/>
              <a:t> </a:t>
            </a:r>
            <a:r>
              <a:rPr lang="ru-RU" b="1" dirty="0" err="1" smtClean="0"/>
              <a:t>весе́ннего</a:t>
            </a:r>
            <a:r>
              <a:rPr lang="ru-RU" b="1" dirty="0" smtClean="0"/>
              <a:t> </a:t>
            </a:r>
            <a:r>
              <a:rPr lang="ru-RU" b="1" dirty="0" err="1" smtClean="0"/>
              <a:t>па́водка</a:t>
            </a:r>
            <a:r>
              <a:rPr lang="ru-RU" b="1" dirty="0" smtClean="0"/>
              <a:t> </a:t>
            </a:r>
            <a:r>
              <a:rPr lang="ru-RU" b="1" dirty="0" smtClean="0"/>
              <a:t>и </a:t>
            </a:r>
            <a:r>
              <a:rPr lang="ru-RU" b="1" dirty="0" err="1" smtClean="0"/>
              <a:t>ледохо́да</a:t>
            </a:r>
            <a:r>
              <a:rPr lang="ru-RU" b="1" dirty="0" smtClean="0"/>
              <a:t> ЗАПРЕЩА́ЕТСЯ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выходи́ть</a:t>
            </a:r>
            <a:r>
              <a:rPr lang="ru-RU" dirty="0" smtClean="0"/>
              <a:t> </a:t>
            </a:r>
            <a:r>
              <a:rPr lang="ru-RU" dirty="0" smtClean="0"/>
              <a:t>на </a:t>
            </a:r>
            <a:r>
              <a:rPr lang="ru-RU" dirty="0" smtClean="0"/>
              <a:t>водоёмы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переправля́ться</a:t>
            </a:r>
            <a:r>
              <a:rPr lang="ru-RU" dirty="0" smtClean="0"/>
              <a:t> </a:t>
            </a:r>
            <a:r>
              <a:rPr lang="ru-RU" dirty="0" err="1" smtClean="0"/>
              <a:t>че́рез</a:t>
            </a:r>
            <a:r>
              <a:rPr lang="ru-RU" dirty="0" smtClean="0"/>
              <a:t> </a:t>
            </a:r>
            <a:r>
              <a:rPr lang="ru-RU" dirty="0" err="1" smtClean="0"/>
              <a:t>ре́ку</a:t>
            </a:r>
            <a:r>
              <a:rPr lang="ru-RU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пери́од</a:t>
            </a:r>
            <a:r>
              <a:rPr lang="ru-RU" dirty="0" smtClean="0"/>
              <a:t> </a:t>
            </a:r>
            <a:r>
              <a:rPr lang="ru-RU" dirty="0" err="1" smtClean="0"/>
              <a:t>ледохо́да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подходи́ть</a:t>
            </a:r>
            <a:r>
              <a:rPr lang="ru-RU" dirty="0" smtClean="0"/>
              <a:t> </a:t>
            </a:r>
            <a:r>
              <a:rPr lang="ru-RU" dirty="0" err="1" smtClean="0"/>
              <a:t>бли́зко</a:t>
            </a:r>
            <a:r>
              <a:rPr lang="ru-RU" dirty="0" smtClean="0"/>
              <a:t> </a:t>
            </a:r>
            <a:r>
              <a:rPr lang="ru-RU" dirty="0" smtClean="0"/>
              <a:t>к </a:t>
            </a:r>
            <a:r>
              <a:rPr lang="ru-RU" dirty="0" smtClean="0"/>
              <a:t>реке́ </a:t>
            </a:r>
            <a:r>
              <a:rPr lang="ru-RU" dirty="0" smtClean="0"/>
              <a:t>в </a:t>
            </a:r>
            <a:r>
              <a:rPr lang="ru-RU" dirty="0" err="1" smtClean="0"/>
              <a:t>места́х</a:t>
            </a:r>
            <a:r>
              <a:rPr lang="ru-RU" dirty="0" smtClean="0"/>
              <a:t> </a:t>
            </a:r>
            <a:r>
              <a:rPr lang="ru-RU" dirty="0" err="1" smtClean="0"/>
              <a:t>зато́ра</a:t>
            </a:r>
            <a:r>
              <a:rPr lang="ru-RU" dirty="0" smtClean="0"/>
              <a:t> льда́;</a:t>
            </a:r>
            <a:endParaRPr lang="ru-RU" dirty="0" smtClean="0"/>
          </a:p>
          <a:p>
            <a:r>
              <a:rPr lang="ru-RU" dirty="0" err="1" smtClean="0"/>
              <a:t>стоя́ть</a:t>
            </a:r>
            <a:r>
              <a:rPr lang="ru-RU" dirty="0" smtClean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обры́вистом</a:t>
            </a:r>
            <a:r>
              <a:rPr lang="ru-RU" dirty="0" smtClean="0"/>
              <a:t> </a:t>
            </a:r>
            <a:r>
              <a:rPr lang="ru-RU" dirty="0" smtClean="0"/>
              <a:t>берегу, </a:t>
            </a:r>
            <a:r>
              <a:rPr lang="ru-RU" dirty="0" err="1" smtClean="0"/>
              <a:t>подверга́ющемуся</a:t>
            </a:r>
            <a:r>
              <a:rPr lang="ru-RU" dirty="0" smtClean="0"/>
              <a:t> </a:t>
            </a:r>
            <a:r>
              <a:rPr lang="ru-RU" dirty="0" err="1" smtClean="0"/>
              <a:t>разли́ву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обва́лу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5" name="Picture 2" descr="http://ds5ishim.ru/sites/default/files/ne_khodi_po_ldu_vodoem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9" y="1928802"/>
            <a:ext cx="4286281" cy="4510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</a:t>
            </a:r>
            <a:r>
              <a:rPr lang="ru-RU" b="1" dirty="0" err="1" smtClean="0"/>
              <a:t>пери́од</a:t>
            </a:r>
            <a:r>
              <a:rPr lang="ru-RU" b="1" dirty="0" smtClean="0"/>
              <a:t> </a:t>
            </a:r>
            <a:r>
              <a:rPr lang="ru-RU" b="1" dirty="0" err="1" smtClean="0"/>
              <a:t>весе́ннего</a:t>
            </a:r>
            <a:r>
              <a:rPr lang="ru-RU" b="1" dirty="0" smtClean="0"/>
              <a:t> </a:t>
            </a:r>
            <a:r>
              <a:rPr lang="ru-RU" b="1" dirty="0" err="1" smtClean="0"/>
              <a:t>па́водка</a:t>
            </a:r>
            <a:r>
              <a:rPr lang="ru-RU" b="1" dirty="0" smtClean="0"/>
              <a:t> </a:t>
            </a:r>
            <a:r>
              <a:rPr lang="ru-RU" b="1" dirty="0" smtClean="0"/>
              <a:t>и </a:t>
            </a:r>
            <a:r>
              <a:rPr lang="ru-RU" b="1" dirty="0" err="1" smtClean="0"/>
              <a:t>ледохо́да</a:t>
            </a:r>
            <a:r>
              <a:rPr lang="ru-RU" b="1" dirty="0" smtClean="0"/>
              <a:t> ЗАПРЕЩА́ЕТСЯ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собира́ться</a:t>
            </a:r>
            <a:r>
              <a:rPr lang="ru-RU" dirty="0" smtClean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мо́стиках</a:t>
            </a:r>
            <a:r>
              <a:rPr lang="ru-RU" dirty="0" smtClean="0"/>
              <a:t>, </a:t>
            </a:r>
            <a:r>
              <a:rPr lang="ru-RU" dirty="0" err="1" smtClean="0"/>
              <a:t>плоти́нах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запру́дах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приближа́ться</a:t>
            </a:r>
            <a:r>
              <a:rPr lang="ru-RU" dirty="0" smtClean="0"/>
              <a:t> </a:t>
            </a:r>
            <a:r>
              <a:rPr lang="ru-RU" dirty="0" smtClean="0"/>
              <a:t>к </a:t>
            </a:r>
            <a:r>
              <a:rPr lang="ru-RU" dirty="0" err="1" smtClean="0"/>
              <a:t>ледяны́м</a:t>
            </a:r>
            <a:r>
              <a:rPr lang="ru-RU" dirty="0" smtClean="0"/>
              <a:t> </a:t>
            </a:r>
            <a:r>
              <a:rPr lang="ru-RU" dirty="0" err="1" smtClean="0"/>
              <a:t>зато́рам</a:t>
            </a:r>
            <a:r>
              <a:rPr lang="ru-RU" dirty="0" smtClean="0"/>
              <a:t>, </a:t>
            </a:r>
            <a:r>
              <a:rPr lang="ru-RU" dirty="0" err="1" smtClean="0"/>
              <a:t>отта́лкивать</a:t>
            </a:r>
            <a:r>
              <a:rPr lang="ru-RU" dirty="0" smtClean="0"/>
              <a:t> </a:t>
            </a:r>
            <a:r>
              <a:rPr lang="ru-RU" dirty="0" err="1" smtClean="0"/>
              <a:t>льди́ны</a:t>
            </a:r>
            <a:r>
              <a:rPr lang="ru-RU" dirty="0" smtClean="0"/>
              <a:t> </a:t>
            </a:r>
            <a:r>
              <a:rPr lang="ru-RU" dirty="0" smtClean="0"/>
              <a:t>от </a:t>
            </a:r>
            <a:r>
              <a:rPr lang="ru-RU" dirty="0" err="1" smtClean="0"/>
              <a:t>берего́в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измеря́ть</a:t>
            </a:r>
            <a:r>
              <a:rPr lang="ru-RU" dirty="0" smtClean="0"/>
              <a:t> </a:t>
            </a:r>
            <a:r>
              <a:rPr lang="ru-RU" dirty="0" err="1" smtClean="0"/>
              <a:t>глуби́ну</a:t>
            </a:r>
            <a:r>
              <a:rPr lang="ru-RU" dirty="0" smtClean="0"/>
              <a:t> </a:t>
            </a:r>
            <a:r>
              <a:rPr lang="ru-RU" dirty="0" err="1" smtClean="0"/>
              <a:t>ре́ки</a:t>
            </a:r>
            <a:r>
              <a:rPr lang="ru-RU" dirty="0" smtClean="0"/>
              <a:t> </a:t>
            </a:r>
            <a:r>
              <a:rPr lang="ru-RU" dirty="0" smtClean="0"/>
              <a:t>или </a:t>
            </a:r>
            <a:r>
              <a:rPr lang="ru-RU" dirty="0" err="1" smtClean="0"/>
              <a:t>любо́го</a:t>
            </a:r>
            <a:r>
              <a:rPr lang="ru-RU" dirty="0" smtClean="0"/>
              <a:t> водоёма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ходи́ть</a:t>
            </a:r>
            <a:r>
              <a:rPr lang="ru-RU" dirty="0" smtClean="0"/>
              <a:t> </a:t>
            </a:r>
            <a:r>
              <a:rPr lang="ru-RU" dirty="0" smtClean="0"/>
              <a:t>по </a:t>
            </a:r>
            <a:r>
              <a:rPr lang="ru-RU" dirty="0" err="1" smtClean="0"/>
              <a:t>льди́нам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ката́ться</a:t>
            </a:r>
            <a:r>
              <a:rPr lang="ru-RU" dirty="0" smtClean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ни́х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0484" name="Picture 4" descr="http://oktr-van.ru/upload/000/u3/029/242935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091" y="1857364"/>
            <a:ext cx="4714909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403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Comic Sans MS</vt:lpstr>
      <vt:lpstr>Constantia</vt:lpstr>
      <vt:lpstr>Times New Roman</vt:lpstr>
      <vt:lpstr>Wingdings 2</vt:lpstr>
      <vt:lpstr>Поток</vt:lpstr>
      <vt:lpstr>Безопа́сность  на то́нком льду</vt:lpstr>
      <vt:lpstr>Прави́ла поведе́ния на то́нком льду</vt:lpstr>
      <vt:lpstr>Прави́ла поведе́ния на то́нком льду</vt:lpstr>
      <vt:lpstr>Ме́ры предосторо́жности</vt:lpstr>
      <vt:lpstr>Ме́ры предосторо́жности</vt:lpstr>
      <vt:lpstr>Презентация PowerPoint</vt:lpstr>
      <vt:lpstr>ПО́МНИТЕ!!!</vt:lpstr>
      <vt:lpstr>В пери́од весе́ннего па́водка и ледохо́да ЗАПРЕЩА́ЕТСЯ:</vt:lpstr>
      <vt:lpstr>В пери́од весе́ннего па́водка и ледохо́да ЗАПРЕЩА́ЕТСЯ:</vt:lpstr>
      <vt:lpstr>Презентация PowerPoint</vt:lpstr>
      <vt:lpstr>Бу́дьте внима́тельны и осторо́жны!</vt:lpstr>
      <vt:lpstr>Же́стовый язы́к</vt:lpstr>
      <vt:lpstr>Же́стовый язы́к</vt:lpstr>
      <vt:lpstr>Же́стовый язы́к</vt:lpstr>
      <vt:lpstr>Же́стовый язы́к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Безопа́сность на то́нком льду</dc:title>
  <dc:creator>Диня</dc:creator>
  <cp:lastModifiedBy>Миша</cp:lastModifiedBy>
  <cp:revision>22</cp:revision>
  <dcterms:created xsi:type="dcterms:W3CDTF">2020-04-11T13:50:43Z</dcterms:created>
  <dcterms:modified xsi:type="dcterms:W3CDTF">2020-04-13T12:40:52Z</dcterms:modified>
</cp:coreProperties>
</file>