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723"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FE6166-8954-47A2-A5BB-6382B8E7B15D}" type="datetimeFigureOut">
              <a:rPr lang="ru-RU" smtClean="0"/>
              <a:t>01.02.2023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412627-F5D0-45F0-976C-B7FFAB89E6BE}" type="slidenum">
              <a:rPr lang="ru-RU" smtClean="0"/>
              <a:t>‹#›</a:t>
            </a:fld>
            <a:endParaRPr lang="ru-RU"/>
          </a:p>
        </p:txBody>
      </p:sp>
    </p:spTree>
    <p:extLst>
      <p:ext uri="{BB962C8B-B14F-4D97-AF65-F5344CB8AC3E}">
        <p14:creationId xmlns:p14="http://schemas.microsoft.com/office/powerpoint/2010/main" val="17770317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F9412627-F5D0-45F0-976C-B7FFAB89E6BE}" type="slidenum">
              <a:rPr lang="ru-RU" smtClean="0"/>
              <a:t>1</a:t>
            </a:fld>
            <a:endParaRPr lang="ru-RU"/>
          </a:p>
        </p:txBody>
      </p:sp>
    </p:spTree>
    <p:extLst>
      <p:ext uri="{BB962C8B-B14F-4D97-AF65-F5344CB8AC3E}">
        <p14:creationId xmlns:p14="http://schemas.microsoft.com/office/powerpoint/2010/main" val="2144773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ru-RU"/>
              <a:t>Образец заголовка</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7" name="Date Placeholder 6"/>
          <p:cNvSpPr>
            <a:spLocks noGrp="1"/>
          </p:cNvSpPr>
          <p:nvPr>
            <p:ph type="dt" sz="half" idx="10"/>
          </p:nvPr>
        </p:nvSpPr>
        <p:spPr/>
        <p:txBody>
          <a:bodyPr/>
          <a:lstStyle/>
          <a:p>
            <a:fld id="{5DB75B93-D4BE-4C80-95CC-2E1B7734554B}" type="datetimeFigureOut">
              <a:rPr lang="ru-RU" smtClean="0"/>
              <a:t>01.02.2023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A027904-49D9-4F15-BE78-B939577EE77E}" type="slidenum">
              <a:rPr lang="ru-RU" smtClean="0"/>
              <a:t>‹#›</a:t>
            </a:fld>
            <a:endParaRPr lang="ru-RU"/>
          </a:p>
        </p:txBody>
      </p:sp>
    </p:spTree>
    <p:extLst>
      <p:ext uri="{BB962C8B-B14F-4D97-AF65-F5344CB8AC3E}">
        <p14:creationId xmlns:p14="http://schemas.microsoft.com/office/powerpoint/2010/main" val="300157026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DB75B93-D4BE-4C80-95CC-2E1B7734554B}" type="datetimeFigureOut">
              <a:rPr lang="ru-RU" smtClean="0"/>
              <a:t>01.02.2023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A027904-49D9-4F15-BE78-B939577EE77E}" type="slidenum">
              <a:rPr lang="ru-RU" smtClean="0"/>
              <a:t>‹#›</a:t>
            </a:fld>
            <a:endParaRPr lang="ru-RU"/>
          </a:p>
        </p:txBody>
      </p:sp>
    </p:spTree>
    <p:extLst>
      <p:ext uri="{BB962C8B-B14F-4D97-AF65-F5344CB8AC3E}">
        <p14:creationId xmlns:p14="http://schemas.microsoft.com/office/powerpoint/2010/main" val="429349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DB75B93-D4BE-4C80-95CC-2E1B7734554B}" type="datetimeFigureOut">
              <a:rPr lang="ru-RU" smtClean="0"/>
              <a:t>01.02.2023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A027904-49D9-4F15-BE78-B939577EE77E}" type="slidenum">
              <a:rPr lang="ru-RU" smtClean="0"/>
              <a:t>‹#›</a:t>
            </a:fld>
            <a:endParaRPr lang="ru-RU"/>
          </a:p>
        </p:txBody>
      </p:sp>
    </p:spTree>
    <p:extLst>
      <p:ext uri="{BB962C8B-B14F-4D97-AF65-F5344CB8AC3E}">
        <p14:creationId xmlns:p14="http://schemas.microsoft.com/office/powerpoint/2010/main" val="3346726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DB75B93-D4BE-4C80-95CC-2E1B7734554B}" type="datetimeFigureOut">
              <a:rPr lang="ru-RU" smtClean="0"/>
              <a:t>01.02.2023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A027904-49D9-4F15-BE78-B939577EE77E}" type="slidenum">
              <a:rPr lang="ru-RU" smtClean="0"/>
              <a:t>‹#›</a:t>
            </a:fld>
            <a:endParaRPr lang="ru-RU"/>
          </a:p>
        </p:txBody>
      </p:sp>
    </p:spTree>
    <p:extLst>
      <p:ext uri="{BB962C8B-B14F-4D97-AF65-F5344CB8AC3E}">
        <p14:creationId xmlns:p14="http://schemas.microsoft.com/office/powerpoint/2010/main" val="949633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ru-RU"/>
              <a:t>Образец заголовка</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7" name="Date Placeholder 6"/>
          <p:cNvSpPr>
            <a:spLocks noGrp="1"/>
          </p:cNvSpPr>
          <p:nvPr>
            <p:ph type="dt" sz="half" idx="10"/>
          </p:nvPr>
        </p:nvSpPr>
        <p:spPr/>
        <p:txBody>
          <a:bodyPr/>
          <a:lstStyle/>
          <a:p>
            <a:fld id="{5DB75B93-D4BE-4C80-95CC-2E1B7734554B}" type="datetimeFigureOut">
              <a:rPr lang="ru-RU" smtClean="0"/>
              <a:t>01.02.2023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A027904-49D9-4F15-BE78-B939577EE77E}" type="slidenum">
              <a:rPr lang="ru-RU" smtClean="0"/>
              <a:t>‹#›</a:t>
            </a:fld>
            <a:endParaRPr lang="ru-RU"/>
          </a:p>
        </p:txBody>
      </p:sp>
    </p:spTree>
    <p:extLst>
      <p:ext uri="{BB962C8B-B14F-4D97-AF65-F5344CB8AC3E}">
        <p14:creationId xmlns:p14="http://schemas.microsoft.com/office/powerpoint/2010/main" val="265861018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Date Placeholder 7"/>
          <p:cNvSpPr>
            <a:spLocks noGrp="1"/>
          </p:cNvSpPr>
          <p:nvPr>
            <p:ph type="dt" sz="half" idx="10"/>
          </p:nvPr>
        </p:nvSpPr>
        <p:spPr/>
        <p:txBody>
          <a:bodyPr/>
          <a:lstStyle/>
          <a:p>
            <a:fld id="{5DB75B93-D4BE-4C80-95CC-2E1B7734554B}" type="datetimeFigureOut">
              <a:rPr lang="ru-RU" smtClean="0"/>
              <a:t>01.02.2023</a:t>
            </a:fld>
            <a:endParaRPr lang="ru-RU"/>
          </a:p>
        </p:txBody>
      </p:sp>
      <p:sp>
        <p:nvSpPr>
          <p:cNvPr id="9" name="Footer Placeholder 8"/>
          <p:cNvSpPr>
            <a:spLocks noGrp="1"/>
          </p:cNvSpPr>
          <p:nvPr>
            <p:ph type="ftr" sz="quarter" idx="11"/>
          </p:nvPr>
        </p:nvSpPr>
        <p:spPr/>
        <p:txBody>
          <a:bodyPr/>
          <a:lstStyle/>
          <a:p>
            <a:endParaRPr lang="ru-RU"/>
          </a:p>
        </p:txBody>
      </p:sp>
      <p:sp>
        <p:nvSpPr>
          <p:cNvPr id="10" name="Slide Number Placeholder 9"/>
          <p:cNvSpPr>
            <a:spLocks noGrp="1"/>
          </p:cNvSpPr>
          <p:nvPr>
            <p:ph type="sldNum" sz="quarter" idx="12"/>
          </p:nvPr>
        </p:nvSpPr>
        <p:spPr/>
        <p:txBody>
          <a:bodyPr/>
          <a:lstStyle/>
          <a:p>
            <a:fld id="{0A027904-49D9-4F15-BE78-B939577EE77E}" type="slidenum">
              <a:rPr lang="ru-RU" smtClean="0"/>
              <a:t>‹#›</a:t>
            </a:fld>
            <a:endParaRPr lang="ru-RU"/>
          </a:p>
        </p:txBody>
      </p:sp>
    </p:spTree>
    <p:extLst>
      <p:ext uri="{BB962C8B-B14F-4D97-AF65-F5344CB8AC3E}">
        <p14:creationId xmlns:p14="http://schemas.microsoft.com/office/powerpoint/2010/main" val="1618039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583436" y="3143250"/>
            <a:ext cx="4270248" cy="25967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7" name="Date Placeholder 6"/>
          <p:cNvSpPr>
            <a:spLocks noGrp="1"/>
          </p:cNvSpPr>
          <p:nvPr>
            <p:ph type="dt" sz="half" idx="10"/>
          </p:nvPr>
        </p:nvSpPr>
        <p:spPr/>
        <p:txBody>
          <a:bodyPr/>
          <a:lstStyle/>
          <a:p>
            <a:fld id="{5DB75B93-D4BE-4C80-95CC-2E1B7734554B}" type="datetimeFigureOut">
              <a:rPr lang="ru-RU" smtClean="0"/>
              <a:t>01.02.2023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A027904-49D9-4F15-BE78-B939577EE77E}" type="slidenum">
              <a:rPr lang="ru-RU" smtClean="0"/>
              <a:t>‹#›</a:t>
            </a:fld>
            <a:endParaRPr lang="ru-RU"/>
          </a:p>
        </p:txBody>
      </p:sp>
      <p:sp>
        <p:nvSpPr>
          <p:cNvPr id="10" name="Title 9"/>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823392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5DB75B93-D4BE-4C80-95CC-2E1B7734554B}" type="datetimeFigureOut">
              <a:rPr lang="ru-RU" smtClean="0"/>
              <a:t>01.02.2023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A027904-49D9-4F15-BE78-B939577EE77E}" type="slidenum">
              <a:rPr lang="ru-RU" smtClean="0"/>
              <a:t>‹#›</a:t>
            </a:fld>
            <a:endParaRPr lang="ru-RU"/>
          </a:p>
        </p:txBody>
      </p:sp>
    </p:spTree>
    <p:extLst>
      <p:ext uri="{BB962C8B-B14F-4D97-AF65-F5344CB8AC3E}">
        <p14:creationId xmlns:p14="http://schemas.microsoft.com/office/powerpoint/2010/main" val="1120638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B75B93-D4BE-4C80-95CC-2E1B7734554B}" type="datetimeFigureOut">
              <a:rPr lang="ru-RU" smtClean="0"/>
              <a:t>01.02.2023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A027904-49D9-4F15-BE78-B939577EE77E}" type="slidenum">
              <a:rPr lang="ru-RU" smtClean="0"/>
              <a:t>‹#›</a:t>
            </a:fld>
            <a:endParaRPr lang="ru-RU"/>
          </a:p>
        </p:txBody>
      </p:sp>
    </p:spTree>
    <p:extLst>
      <p:ext uri="{BB962C8B-B14F-4D97-AF65-F5344CB8AC3E}">
        <p14:creationId xmlns:p14="http://schemas.microsoft.com/office/powerpoint/2010/main" val="2151208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a:t>Образец заголовка</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DB75B93-D4BE-4C80-95CC-2E1B7734554B}" type="datetimeFigureOut">
              <a:rPr lang="ru-RU" smtClean="0"/>
              <a:t>01.02.2023</a:t>
            </a:fld>
            <a:endParaRPr lang="ru-RU"/>
          </a:p>
        </p:txBody>
      </p:sp>
      <p:sp>
        <p:nvSpPr>
          <p:cNvPr id="6" name="Footer Placeholder 5"/>
          <p:cNvSpPr>
            <a:spLocks noGrp="1"/>
          </p:cNvSpPr>
          <p:nvPr>
            <p:ph type="ftr" sz="quarter" idx="11"/>
          </p:nvPr>
        </p:nvSpPr>
        <p:spPr>
          <a:xfrm>
            <a:off x="804672" y="6236208"/>
            <a:ext cx="5167503" cy="320040"/>
          </a:xfrm>
        </p:spPr>
        <p:txBody>
          <a:bodyPr/>
          <a:lstStyle>
            <a:lvl1pPr>
              <a:defRPr>
                <a:solidFill>
                  <a:srgbClr val="FFFFFF">
                    <a:alpha val="69804"/>
                  </a:srgbClr>
                </a:solidFill>
              </a:defRPr>
            </a:lvl1pPr>
          </a:lstStyle>
          <a:p>
            <a:endParaRPr lang="ru-RU"/>
          </a:p>
        </p:txBody>
      </p:sp>
      <p:sp>
        <p:nvSpPr>
          <p:cNvPr id="7" name="Slide Number Placeholder 6"/>
          <p:cNvSpPr>
            <a:spLocks noGrp="1"/>
          </p:cNvSpPr>
          <p:nvPr>
            <p:ph type="sldNum" sz="quarter" idx="12"/>
          </p:nvPr>
        </p:nvSpPr>
        <p:spPr/>
        <p:txBody>
          <a:bodyPr/>
          <a:lstStyle/>
          <a:p>
            <a:fld id="{0A027904-49D9-4F15-BE78-B939577EE77E}" type="slidenum">
              <a:rPr lang="ru-RU" smtClean="0"/>
              <a:t>‹#›</a:t>
            </a:fld>
            <a:endParaRPr lang="ru-RU"/>
          </a:p>
        </p:txBody>
      </p:sp>
    </p:spTree>
    <p:extLst>
      <p:ext uri="{BB962C8B-B14F-4D97-AF65-F5344CB8AC3E}">
        <p14:creationId xmlns:p14="http://schemas.microsoft.com/office/powerpoint/2010/main" val="2698834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a:t>Образец заголовка</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lvl1pPr>
              <a:defRPr>
                <a:solidFill>
                  <a:srgbClr val="FFFFFF">
                    <a:alpha val="90000"/>
                  </a:srgbClr>
                </a:solidFill>
                <a:effectLst>
                  <a:outerShdw blurRad="50800" dist="38100" dir="2700000" algn="tl" rotWithShape="0">
                    <a:prstClr val="black">
                      <a:alpha val="43000"/>
                    </a:prstClr>
                  </a:outerShdw>
                </a:effectLst>
              </a:defRPr>
            </a:lvl1pPr>
          </a:lstStyle>
          <a:p>
            <a:fld id="{5DB75B93-D4BE-4C80-95CC-2E1B7734554B}" type="datetimeFigureOut">
              <a:rPr lang="ru-RU" smtClean="0"/>
              <a:t>01.02.2023</a:t>
            </a:fld>
            <a:endParaRPr lang="ru-RU"/>
          </a:p>
        </p:txBody>
      </p:sp>
      <p:sp>
        <p:nvSpPr>
          <p:cNvPr id="6" name="Footer Placeholder 5"/>
          <p:cNvSpPr>
            <a:spLocks noGrp="1"/>
          </p:cNvSpPr>
          <p:nvPr>
            <p:ph type="ftr" sz="quarter" idx="11"/>
          </p:nvPr>
        </p:nvSpPr>
        <p:spPr>
          <a:xfrm>
            <a:off x="808523" y="6236208"/>
            <a:ext cx="5103729" cy="320040"/>
          </a:xfrm>
        </p:spPr>
        <p:txBody>
          <a:bodyPr/>
          <a:lstStyle>
            <a:lvl1pPr>
              <a:defRPr>
                <a:solidFill>
                  <a:srgbClr val="FFFFFF">
                    <a:alpha val="70000"/>
                  </a:srgbClr>
                </a:solidFill>
              </a:defRPr>
            </a:lvl1pPr>
          </a:lstStyle>
          <a:p>
            <a:endParaRPr lang="ru-RU"/>
          </a:p>
        </p:txBody>
      </p:sp>
      <p:sp>
        <p:nvSpPr>
          <p:cNvPr id="7" name="Slide Number Placeholder 6"/>
          <p:cNvSpPr>
            <a:spLocks noGrp="1"/>
          </p:cNvSpPr>
          <p:nvPr>
            <p:ph type="sldNum" sz="quarter" idx="12"/>
          </p:nvPr>
        </p:nvSpPr>
        <p:spPr/>
        <p:txBody>
          <a:bodyPr/>
          <a:lstStyle/>
          <a:p>
            <a:fld id="{0A027904-49D9-4F15-BE78-B939577EE77E}" type="slidenum">
              <a:rPr lang="ru-RU" smtClean="0"/>
              <a:t>‹#›</a:t>
            </a:fld>
            <a:endParaRPr lang="ru-RU"/>
          </a:p>
        </p:txBody>
      </p:sp>
    </p:spTree>
    <p:extLst>
      <p:ext uri="{BB962C8B-B14F-4D97-AF65-F5344CB8AC3E}">
        <p14:creationId xmlns:p14="http://schemas.microsoft.com/office/powerpoint/2010/main" val="1917306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5DB75B93-D4BE-4C80-95CC-2E1B7734554B}" type="datetimeFigureOut">
              <a:rPr lang="ru-RU" smtClean="0"/>
              <a:t>01.02.2023</a:t>
            </a:fld>
            <a:endParaRPr lang="ru-RU"/>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ru-RU"/>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0A027904-49D9-4F15-BE78-B939577EE77E}" type="slidenum">
              <a:rPr lang="ru-RU" smtClean="0"/>
              <a:t>‹#›</a:t>
            </a:fld>
            <a:endParaRPr lang="ru-RU"/>
          </a:p>
        </p:txBody>
      </p:sp>
    </p:spTree>
    <p:extLst>
      <p:ext uri="{BB962C8B-B14F-4D97-AF65-F5344CB8AC3E}">
        <p14:creationId xmlns:p14="http://schemas.microsoft.com/office/powerpoint/2010/main" val="408843989"/>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A52626-7036-486B-930C-4B82FB54BB54}"/>
              </a:ext>
            </a:extLst>
          </p:cNvPr>
          <p:cNvSpPr>
            <a:spLocks noGrp="1"/>
          </p:cNvSpPr>
          <p:nvPr>
            <p:ph type="ctrTitle"/>
          </p:nvPr>
        </p:nvSpPr>
        <p:spPr>
          <a:xfrm>
            <a:off x="789709" y="308563"/>
            <a:ext cx="10612582" cy="716673"/>
          </a:xfrm>
          <a:noFill/>
        </p:spPr>
        <p:txBody>
          <a:bodyPr>
            <a:noAutofit/>
          </a:bodyPr>
          <a:lstStyle/>
          <a:p>
            <a:pPr algn="l"/>
            <a:r>
              <a:rPr lang="ru-RU" sz="2400" dirty="0">
                <a:solidFill>
                  <a:schemeClr val="bg1"/>
                </a:solidFill>
                <a:latin typeface="Times New Roman" panose="02020603050405020304" pitchFamily="18" charset="0"/>
                <a:cs typeface="Times New Roman" panose="02020603050405020304" pitchFamily="18" charset="0"/>
              </a:rPr>
              <a:t>Прочитай письмо </a:t>
            </a:r>
            <a:r>
              <a:rPr lang="ru-RU" sz="2400" dirty="0" err="1">
                <a:solidFill>
                  <a:schemeClr val="bg1"/>
                </a:solidFill>
                <a:latin typeface="Times New Roman" panose="02020603050405020304" pitchFamily="18" charset="0"/>
                <a:cs typeface="Times New Roman" panose="02020603050405020304" pitchFamily="18" charset="0"/>
              </a:rPr>
              <a:t>даши</a:t>
            </a:r>
            <a:r>
              <a:rPr lang="ru-RU" sz="2400" dirty="0">
                <a:solidFill>
                  <a:schemeClr val="bg1"/>
                </a:solidFill>
                <a:latin typeface="Times New Roman" panose="02020603050405020304" pitchFamily="18" charset="0"/>
                <a:cs typeface="Times New Roman" panose="02020603050405020304" pitchFamily="18" charset="0"/>
              </a:rPr>
              <a:t>. Расскажи кому она пишет о чём рассказывает.</a:t>
            </a:r>
          </a:p>
        </p:txBody>
      </p:sp>
      <p:sp>
        <p:nvSpPr>
          <p:cNvPr id="3" name="Подзаголовок 2">
            <a:extLst>
              <a:ext uri="{FF2B5EF4-FFF2-40B4-BE49-F238E27FC236}">
                <a16:creationId xmlns:a16="http://schemas.microsoft.com/office/drawing/2014/main" id="{F150D10C-8195-4BA2-A6EE-6B932450F374}"/>
              </a:ext>
            </a:extLst>
          </p:cNvPr>
          <p:cNvSpPr>
            <a:spLocks noGrp="1"/>
          </p:cNvSpPr>
          <p:nvPr>
            <p:ph type="subTitle" idx="1"/>
          </p:nvPr>
        </p:nvSpPr>
        <p:spPr>
          <a:xfrm>
            <a:off x="789709" y="1339273"/>
            <a:ext cx="7874000" cy="4498109"/>
          </a:xfrm>
        </p:spPr>
        <p:txBody>
          <a:bodyPr>
            <a:normAutofit lnSpcReduction="10000"/>
          </a:bodyPr>
          <a:lstStyle/>
          <a:p>
            <a:pPr algn="l"/>
            <a:r>
              <a:rPr lang="en-US" sz="3200" dirty="0">
                <a:solidFill>
                  <a:schemeClr val="bg1"/>
                </a:solidFill>
                <a:latin typeface="Times New Roman" panose="02020603050405020304" pitchFamily="18" charset="0"/>
                <a:cs typeface="Times New Roman" panose="02020603050405020304" pitchFamily="18" charset="0"/>
              </a:rPr>
              <a:t>Dear Jill,</a:t>
            </a:r>
          </a:p>
          <a:p>
            <a:pPr algn="l"/>
            <a:r>
              <a:rPr lang="en-US" sz="3200" dirty="0">
                <a:solidFill>
                  <a:schemeClr val="bg1"/>
                </a:solidFill>
                <a:latin typeface="Times New Roman" panose="02020603050405020304" pitchFamily="18" charset="0"/>
                <a:cs typeface="Times New Roman" panose="02020603050405020304" pitchFamily="18" charset="0"/>
              </a:rPr>
              <a:t>Thank you for </a:t>
            </a:r>
            <a:r>
              <a:rPr lang="en-US" sz="3200" dirty="0">
                <a:solidFill>
                  <a:srgbClr val="C00000"/>
                </a:solidFill>
                <a:latin typeface="Times New Roman" panose="02020603050405020304" pitchFamily="18" charset="0"/>
                <a:cs typeface="Times New Roman" panose="02020603050405020304" pitchFamily="18" charset="0"/>
              </a:rPr>
              <a:t>your</a:t>
            </a:r>
            <a:r>
              <a:rPr lang="en-US" sz="3200" dirty="0">
                <a:solidFill>
                  <a:schemeClr val="bg1"/>
                </a:solidFill>
                <a:latin typeface="Times New Roman" panose="02020603050405020304" pitchFamily="18" charset="0"/>
                <a:cs typeface="Times New Roman" panose="02020603050405020304" pitchFamily="18" charset="0"/>
              </a:rPr>
              <a:t> photo.</a:t>
            </a:r>
          </a:p>
          <a:p>
            <a:pPr algn="l"/>
            <a:r>
              <a:rPr lang="en-US" sz="3200" dirty="0">
                <a:solidFill>
                  <a:schemeClr val="bg1"/>
                </a:solidFill>
                <a:latin typeface="Times New Roman" panose="02020603050405020304" pitchFamily="18" charset="0"/>
                <a:cs typeface="Times New Roman" panose="02020603050405020304" pitchFamily="18" charset="0"/>
              </a:rPr>
              <a:t>This is </a:t>
            </a:r>
            <a:r>
              <a:rPr lang="en-US" sz="3200" dirty="0">
                <a:solidFill>
                  <a:srgbClr val="C00000"/>
                </a:solidFill>
                <a:latin typeface="Times New Roman" panose="02020603050405020304" pitchFamily="18" charset="0"/>
                <a:cs typeface="Times New Roman" panose="02020603050405020304" pitchFamily="18" charset="0"/>
              </a:rPr>
              <a:t>our</a:t>
            </a:r>
            <a:r>
              <a:rPr lang="en-US" sz="3200" dirty="0">
                <a:solidFill>
                  <a:schemeClr val="bg1"/>
                </a:solidFill>
                <a:latin typeface="Times New Roman" panose="02020603050405020304" pitchFamily="18" charset="0"/>
                <a:cs typeface="Times New Roman" panose="02020603050405020304" pitchFamily="18" charset="0"/>
              </a:rPr>
              <a:t> family. This is </a:t>
            </a:r>
            <a:r>
              <a:rPr lang="en-US" sz="3200" dirty="0">
                <a:solidFill>
                  <a:srgbClr val="C00000"/>
                </a:solidFill>
                <a:latin typeface="Times New Roman" panose="02020603050405020304" pitchFamily="18" charset="0"/>
                <a:cs typeface="Times New Roman" panose="02020603050405020304" pitchFamily="18" charset="0"/>
              </a:rPr>
              <a:t>my</a:t>
            </a:r>
            <a:r>
              <a:rPr lang="en-US" sz="3200" dirty="0">
                <a:solidFill>
                  <a:schemeClr val="bg1"/>
                </a:solidFill>
                <a:latin typeface="Times New Roman" panose="02020603050405020304" pitchFamily="18" charset="0"/>
                <a:cs typeface="Times New Roman" panose="02020603050405020304" pitchFamily="18" charset="0"/>
              </a:rPr>
              <a:t> mum. </a:t>
            </a:r>
            <a:r>
              <a:rPr lang="en-US" sz="3200" dirty="0">
                <a:solidFill>
                  <a:srgbClr val="C00000"/>
                </a:solidFill>
                <a:latin typeface="Times New Roman" panose="02020603050405020304" pitchFamily="18" charset="0"/>
                <a:cs typeface="Times New Roman" panose="02020603050405020304" pitchFamily="18" charset="0"/>
              </a:rPr>
              <a:t>Her</a:t>
            </a:r>
            <a:r>
              <a:rPr lang="en-US" sz="3200" dirty="0">
                <a:solidFill>
                  <a:schemeClr val="bg1"/>
                </a:solidFill>
                <a:latin typeface="Times New Roman" panose="02020603050405020304" pitchFamily="18" charset="0"/>
                <a:cs typeface="Times New Roman" panose="02020603050405020304" pitchFamily="18" charset="0"/>
              </a:rPr>
              <a:t> name is Irina. And this is </a:t>
            </a:r>
            <a:r>
              <a:rPr lang="en-US" sz="3200" dirty="0">
                <a:solidFill>
                  <a:srgbClr val="C00000"/>
                </a:solidFill>
                <a:latin typeface="Times New Roman" panose="02020603050405020304" pitchFamily="18" charset="0"/>
                <a:cs typeface="Times New Roman" panose="02020603050405020304" pitchFamily="18" charset="0"/>
              </a:rPr>
              <a:t>my</a:t>
            </a:r>
            <a:r>
              <a:rPr lang="en-US" sz="3200" dirty="0">
                <a:solidFill>
                  <a:schemeClr val="bg1"/>
                </a:solidFill>
                <a:latin typeface="Times New Roman" panose="02020603050405020304" pitchFamily="18" charset="0"/>
                <a:cs typeface="Times New Roman" panose="02020603050405020304" pitchFamily="18" charset="0"/>
              </a:rPr>
              <a:t> dad. </a:t>
            </a:r>
            <a:r>
              <a:rPr lang="en-US" sz="3200" dirty="0">
                <a:solidFill>
                  <a:srgbClr val="C00000"/>
                </a:solidFill>
                <a:latin typeface="Times New Roman" panose="02020603050405020304" pitchFamily="18" charset="0"/>
                <a:cs typeface="Times New Roman" panose="02020603050405020304" pitchFamily="18" charset="0"/>
              </a:rPr>
              <a:t>His</a:t>
            </a:r>
            <a:r>
              <a:rPr lang="en-US" sz="3200" dirty="0">
                <a:solidFill>
                  <a:schemeClr val="bg1"/>
                </a:solidFill>
                <a:latin typeface="Times New Roman" panose="02020603050405020304" pitchFamily="18" charset="0"/>
                <a:cs typeface="Times New Roman" panose="02020603050405020304" pitchFamily="18" charset="0"/>
              </a:rPr>
              <a:t> name’s Boris. I’ve got a brother. </a:t>
            </a:r>
            <a:r>
              <a:rPr lang="en-US" sz="3200" dirty="0">
                <a:solidFill>
                  <a:srgbClr val="C00000"/>
                </a:solidFill>
                <a:latin typeface="Times New Roman" panose="02020603050405020304" pitchFamily="18" charset="0"/>
                <a:cs typeface="Times New Roman" panose="02020603050405020304" pitchFamily="18" charset="0"/>
              </a:rPr>
              <a:t>His</a:t>
            </a:r>
            <a:r>
              <a:rPr lang="en-US" sz="3200" dirty="0">
                <a:solidFill>
                  <a:schemeClr val="bg1"/>
                </a:solidFill>
                <a:latin typeface="Times New Roman" panose="02020603050405020304" pitchFamily="18" charset="0"/>
                <a:cs typeface="Times New Roman" panose="02020603050405020304" pitchFamily="18" charset="0"/>
              </a:rPr>
              <a:t> name’s Nikita. I’ve got two friends. </a:t>
            </a:r>
            <a:r>
              <a:rPr lang="en-US" sz="3200" dirty="0">
                <a:solidFill>
                  <a:srgbClr val="C00000"/>
                </a:solidFill>
                <a:latin typeface="Times New Roman" panose="02020603050405020304" pitchFamily="18" charset="0"/>
                <a:cs typeface="Times New Roman" panose="02020603050405020304" pitchFamily="18" charset="0"/>
              </a:rPr>
              <a:t>Their</a:t>
            </a:r>
            <a:r>
              <a:rPr lang="en-US" sz="3200" dirty="0">
                <a:solidFill>
                  <a:schemeClr val="bg1"/>
                </a:solidFill>
                <a:latin typeface="Times New Roman" panose="02020603050405020304" pitchFamily="18" charset="0"/>
                <a:cs typeface="Times New Roman" panose="02020603050405020304" pitchFamily="18" charset="0"/>
              </a:rPr>
              <a:t> names are Vera and Maxim.</a:t>
            </a:r>
          </a:p>
          <a:p>
            <a:pPr algn="l"/>
            <a:r>
              <a:rPr lang="en-US" sz="3200" dirty="0">
                <a:solidFill>
                  <a:schemeClr val="bg1"/>
                </a:solidFill>
                <a:latin typeface="Times New Roman" panose="02020603050405020304" pitchFamily="18" charset="0"/>
                <a:cs typeface="Times New Roman" panose="02020603050405020304" pitchFamily="18" charset="0"/>
              </a:rPr>
              <a:t>Goodbye,</a:t>
            </a:r>
          </a:p>
          <a:p>
            <a:pPr algn="l"/>
            <a:r>
              <a:rPr lang="en-US" sz="3200" dirty="0">
                <a:solidFill>
                  <a:schemeClr val="bg1"/>
                </a:solidFill>
                <a:latin typeface="Times New Roman" panose="02020603050405020304" pitchFamily="18" charset="0"/>
                <a:cs typeface="Times New Roman" panose="02020603050405020304" pitchFamily="18" charset="0"/>
              </a:rPr>
              <a:t>Dasha</a:t>
            </a:r>
            <a:endParaRPr lang="ru-RU" sz="3200" dirty="0">
              <a:solidFill>
                <a:schemeClr val="bg1"/>
              </a:solidFill>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id="{91BF7D16-800C-4F3C-8607-41934CD261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23564" y="1273647"/>
            <a:ext cx="3255543" cy="5027866"/>
          </a:xfrm>
          <a:prstGeom prst="rect">
            <a:avLst/>
          </a:prstGeom>
        </p:spPr>
      </p:pic>
    </p:spTree>
    <p:extLst>
      <p:ext uri="{BB962C8B-B14F-4D97-AF65-F5344CB8AC3E}">
        <p14:creationId xmlns:p14="http://schemas.microsoft.com/office/powerpoint/2010/main" val="5514374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F5B0DC2F-6DC9-4299-88DF-B3CB0B31CA40}"/>
              </a:ext>
            </a:extLst>
          </p:cNvPr>
          <p:cNvSpPr>
            <a:spLocks noGrp="1"/>
          </p:cNvSpPr>
          <p:nvPr>
            <p:ph idx="1"/>
          </p:nvPr>
        </p:nvSpPr>
        <p:spPr>
          <a:xfrm>
            <a:off x="554182" y="360218"/>
            <a:ext cx="11074400" cy="6105237"/>
          </a:xfrm>
        </p:spPr>
        <p:txBody>
          <a:bodyPr>
            <a:normAutofit/>
          </a:bodyPr>
          <a:lstStyle/>
          <a:p>
            <a:pPr marL="0" indent="0">
              <a:buNone/>
            </a:pPr>
            <a:r>
              <a:rPr lang="en-US" sz="5400" dirty="0">
                <a:solidFill>
                  <a:srgbClr val="C00000"/>
                </a:solidFill>
                <a:latin typeface="Times New Roman" panose="02020603050405020304" pitchFamily="18" charset="0"/>
                <a:cs typeface="Times New Roman" panose="02020603050405020304" pitchFamily="18" charset="0"/>
              </a:rPr>
              <a:t>My</a:t>
            </a:r>
            <a:r>
              <a:rPr lang="en-US" sz="5400" dirty="0">
                <a:latin typeface="Times New Roman" panose="02020603050405020304" pitchFamily="18" charset="0"/>
                <a:cs typeface="Times New Roman" panose="02020603050405020304" pitchFamily="18" charset="0"/>
              </a:rPr>
              <a:t>                                             </a:t>
            </a:r>
            <a:r>
              <a:rPr lang="ru-RU" sz="5400" dirty="0">
                <a:latin typeface="Times New Roman" panose="02020603050405020304" pitchFamily="18" charset="0"/>
                <a:cs typeface="Times New Roman" panose="02020603050405020304" pitchFamily="18" charset="0"/>
              </a:rPr>
              <a:t>    </a:t>
            </a:r>
            <a:r>
              <a:rPr lang="en-US" sz="5400" dirty="0">
                <a:latin typeface="Times New Roman" panose="02020603050405020304" pitchFamily="18" charset="0"/>
                <a:cs typeface="Times New Roman" panose="02020603050405020304" pitchFamily="18" charset="0"/>
              </a:rPr>
              <a:t> </a:t>
            </a:r>
            <a:r>
              <a:rPr lang="ru-RU" sz="5400" dirty="0">
                <a:latin typeface="Times New Roman" panose="02020603050405020304" pitchFamily="18" charset="0"/>
                <a:cs typeface="Times New Roman" panose="02020603050405020304" pitchFamily="18" charset="0"/>
              </a:rPr>
              <a:t>Наш</a:t>
            </a:r>
            <a:endParaRPr lang="en-US" sz="5400" dirty="0">
              <a:latin typeface="Times New Roman" panose="02020603050405020304" pitchFamily="18" charset="0"/>
              <a:cs typeface="Times New Roman" panose="02020603050405020304" pitchFamily="18" charset="0"/>
            </a:endParaRPr>
          </a:p>
          <a:p>
            <a:pPr marL="0" indent="0">
              <a:buNone/>
            </a:pPr>
            <a:r>
              <a:rPr lang="en-US" sz="5400" dirty="0">
                <a:solidFill>
                  <a:srgbClr val="C00000"/>
                </a:solidFill>
                <a:latin typeface="Times New Roman" panose="02020603050405020304" pitchFamily="18" charset="0"/>
                <a:cs typeface="Times New Roman" panose="02020603050405020304" pitchFamily="18" charset="0"/>
              </a:rPr>
              <a:t>Your</a:t>
            </a:r>
            <a:r>
              <a:rPr lang="ru-RU" sz="5400" dirty="0">
                <a:solidFill>
                  <a:srgbClr val="C00000"/>
                </a:solidFill>
                <a:latin typeface="Times New Roman" panose="02020603050405020304" pitchFamily="18" charset="0"/>
                <a:cs typeface="Times New Roman" panose="02020603050405020304" pitchFamily="18" charset="0"/>
              </a:rPr>
              <a:t> </a:t>
            </a:r>
            <a:r>
              <a:rPr lang="ru-RU" sz="5400" dirty="0">
                <a:latin typeface="Times New Roman" panose="02020603050405020304" pitchFamily="18" charset="0"/>
                <a:cs typeface="Times New Roman" panose="02020603050405020304" pitchFamily="18" charset="0"/>
              </a:rPr>
              <a:t>                                                  Её</a:t>
            </a:r>
            <a:endParaRPr lang="en-US" sz="5400" dirty="0">
              <a:latin typeface="Times New Roman" panose="02020603050405020304" pitchFamily="18" charset="0"/>
              <a:cs typeface="Times New Roman" panose="02020603050405020304" pitchFamily="18" charset="0"/>
            </a:endParaRPr>
          </a:p>
          <a:p>
            <a:pPr marL="0" indent="0">
              <a:buNone/>
            </a:pPr>
            <a:r>
              <a:rPr lang="en-US" sz="5400" dirty="0">
                <a:solidFill>
                  <a:srgbClr val="C00000"/>
                </a:solidFill>
                <a:latin typeface="Times New Roman" panose="02020603050405020304" pitchFamily="18" charset="0"/>
                <a:cs typeface="Times New Roman" panose="02020603050405020304" pitchFamily="18" charset="0"/>
              </a:rPr>
              <a:t>Our</a:t>
            </a:r>
            <a:r>
              <a:rPr lang="ru-RU" sz="5400" dirty="0">
                <a:latin typeface="Times New Roman" panose="02020603050405020304" pitchFamily="18" charset="0"/>
                <a:cs typeface="Times New Roman" panose="02020603050405020304" pitchFamily="18" charset="0"/>
              </a:rPr>
              <a:t>                                                 Мой</a:t>
            </a:r>
            <a:endParaRPr lang="en-US" sz="5400" dirty="0">
              <a:latin typeface="Times New Roman" panose="02020603050405020304" pitchFamily="18" charset="0"/>
              <a:cs typeface="Times New Roman" panose="02020603050405020304" pitchFamily="18" charset="0"/>
            </a:endParaRPr>
          </a:p>
          <a:p>
            <a:pPr marL="0" indent="0">
              <a:buNone/>
            </a:pPr>
            <a:r>
              <a:rPr lang="en-US" sz="5400" dirty="0">
                <a:solidFill>
                  <a:srgbClr val="C00000"/>
                </a:solidFill>
                <a:latin typeface="Times New Roman" panose="02020603050405020304" pitchFamily="18" charset="0"/>
                <a:cs typeface="Times New Roman" panose="02020603050405020304" pitchFamily="18" charset="0"/>
              </a:rPr>
              <a:t>His </a:t>
            </a:r>
            <a:r>
              <a:rPr lang="ru-RU" sz="5400" dirty="0">
                <a:solidFill>
                  <a:srgbClr val="C00000"/>
                </a:solidFill>
                <a:latin typeface="Times New Roman" panose="02020603050405020304" pitchFamily="18" charset="0"/>
                <a:cs typeface="Times New Roman" panose="02020603050405020304" pitchFamily="18" charset="0"/>
              </a:rPr>
              <a:t> </a:t>
            </a:r>
            <a:r>
              <a:rPr lang="ru-RU" sz="5400" dirty="0">
                <a:latin typeface="Times New Roman" panose="02020603050405020304" pitchFamily="18" charset="0"/>
                <a:cs typeface="Times New Roman" panose="02020603050405020304" pitchFamily="18" charset="0"/>
              </a:rPr>
              <a:t>                                               Твой</a:t>
            </a:r>
            <a:endParaRPr lang="en-US" sz="5400" dirty="0">
              <a:latin typeface="Times New Roman" panose="02020603050405020304" pitchFamily="18" charset="0"/>
              <a:cs typeface="Times New Roman" panose="02020603050405020304" pitchFamily="18" charset="0"/>
            </a:endParaRPr>
          </a:p>
          <a:p>
            <a:pPr marL="0" indent="0">
              <a:buNone/>
            </a:pPr>
            <a:r>
              <a:rPr lang="en-US" sz="5400" dirty="0">
                <a:solidFill>
                  <a:srgbClr val="C00000"/>
                </a:solidFill>
                <a:latin typeface="Times New Roman" panose="02020603050405020304" pitchFamily="18" charset="0"/>
                <a:cs typeface="Times New Roman" panose="02020603050405020304" pitchFamily="18" charset="0"/>
              </a:rPr>
              <a:t>Her</a:t>
            </a:r>
            <a:r>
              <a:rPr lang="ru-RU" sz="5400" dirty="0">
                <a:solidFill>
                  <a:srgbClr val="C00000"/>
                </a:solidFill>
                <a:latin typeface="Times New Roman" panose="02020603050405020304" pitchFamily="18" charset="0"/>
                <a:cs typeface="Times New Roman" panose="02020603050405020304" pitchFamily="18" charset="0"/>
              </a:rPr>
              <a:t> </a:t>
            </a:r>
            <a:r>
              <a:rPr lang="ru-RU" sz="5400" dirty="0">
                <a:latin typeface="Times New Roman" panose="02020603050405020304" pitchFamily="18" charset="0"/>
                <a:cs typeface="Times New Roman" panose="02020603050405020304" pitchFamily="18" charset="0"/>
              </a:rPr>
              <a:t>                                                   Их</a:t>
            </a:r>
            <a:endParaRPr lang="en-US" sz="5400" dirty="0">
              <a:latin typeface="Times New Roman" panose="02020603050405020304" pitchFamily="18" charset="0"/>
              <a:cs typeface="Times New Roman" panose="02020603050405020304" pitchFamily="18" charset="0"/>
            </a:endParaRPr>
          </a:p>
          <a:p>
            <a:pPr marL="0" indent="0">
              <a:buNone/>
            </a:pPr>
            <a:r>
              <a:rPr lang="en-US" sz="5400" dirty="0">
                <a:solidFill>
                  <a:srgbClr val="C00000"/>
                </a:solidFill>
                <a:latin typeface="Times New Roman" panose="02020603050405020304" pitchFamily="18" charset="0"/>
                <a:cs typeface="Times New Roman" panose="02020603050405020304" pitchFamily="18" charset="0"/>
              </a:rPr>
              <a:t>Their</a:t>
            </a:r>
            <a:r>
              <a:rPr lang="ru-RU" sz="5400" dirty="0">
                <a:solidFill>
                  <a:srgbClr val="C00000"/>
                </a:solidFill>
                <a:latin typeface="Times New Roman" panose="02020603050405020304" pitchFamily="18" charset="0"/>
                <a:cs typeface="Times New Roman" panose="02020603050405020304" pitchFamily="18" charset="0"/>
              </a:rPr>
              <a:t> </a:t>
            </a:r>
            <a:r>
              <a:rPr lang="ru-RU" sz="5400" dirty="0">
                <a:latin typeface="Times New Roman" panose="02020603050405020304" pitchFamily="18" charset="0"/>
                <a:cs typeface="Times New Roman" panose="02020603050405020304" pitchFamily="18" charset="0"/>
              </a:rPr>
              <a:t>                                               Его</a:t>
            </a:r>
          </a:p>
        </p:txBody>
      </p:sp>
      <p:cxnSp>
        <p:nvCxnSpPr>
          <p:cNvPr id="5" name="Прямая со стрелкой 4">
            <a:extLst>
              <a:ext uri="{FF2B5EF4-FFF2-40B4-BE49-F238E27FC236}">
                <a16:creationId xmlns:a16="http://schemas.microsoft.com/office/drawing/2014/main" id="{E3341F16-BC0E-4478-BDA4-55BB3DB817F7}"/>
              </a:ext>
            </a:extLst>
          </p:cNvPr>
          <p:cNvCxnSpPr/>
          <p:nvPr/>
        </p:nvCxnSpPr>
        <p:spPr>
          <a:xfrm>
            <a:off x="2318327" y="960582"/>
            <a:ext cx="7195128" cy="179185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 name="Прямая со стрелкой 6">
            <a:extLst>
              <a:ext uri="{FF2B5EF4-FFF2-40B4-BE49-F238E27FC236}">
                <a16:creationId xmlns:a16="http://schemas.microsoft.com/office/drawing/2014/main" id="{B5D68787-74AB-4272-BCC7-EA385A1AD7E4}"/>
              </a:ext>
            </a:extLst>
          </p:cNvPr>
          <p:cNvCxnSpPr/>
          <p:nvPr/>
        </p:nvCxnSpPr>
        <p:spPr>
          <a:xfrm>
            <a:off x="2318327" y="1930400"/>
            <a:ext cx="7195128" cy="176414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1" name="Прямая со стрелкой 10">
            <a:extLst>
              <a:ext uri="{FF2B5EF4-FFF2-40B4-BE49-F238E27FC236}">
                <a16:creationId xmlns:a16="http://schemas.microsoft.com/office/drawing/2014/main" id="{CE81907D-BF9A-4BD4-99C5-9686A3F99C42}"/>
              </a:ext>
            </a:extLst>
          </p:cNvPr>
          <p:cNvCxnSpPr/>
          <p:nvPr/>
        </p:nvCxnSpPr>
        <p:spPr>
          <a:xfrm flipV="1">
            <a:off x="2318327" y="960582"/>
            <a:ext cx="7084291" cy="187498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a:extLst>
              <a:ext uri="{FF2B5EF4-FFF2-40B4-BE49-F238E27FC236}">
                <a16:creationId xmlns:a16="http://schemas.microsoft.com/office/drawing/2014/main" id="{1ED8FCDC-048D-47EA-AB45-ED60825064CD}"/>
              </a:ext>
            </a:extLst>
          </p:cNvPr>
          <p:cNvCxnSpPr/>
          <p:nvPr/>
        </p:nvCxnSpPr>
        <p:spPr>
          <a:xfrm>
            <a:off x="2318327" y="3694545"/>
            <a:ext cx="7195128" cy="185651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7" name="Прямая со стрелкой 16">
            <a:extLst>
              <a:ext uri="{FF2B5EF4-FFF2-40B4-BE49-F238E27FC236}">
                <a16:creationId xmlns:a16="http://schemas.microsoft.com/office/drawing/2014/main" id="{18272BD1-CDFD-4CF9-9E5B-762922F0A3F7}"/>
              </a:ext>
            </a:extLst>
          </p:cNvPr>
          <p:cNvCxnSpPr/>
          <p:nvPr/>
        </p:nvCxnSpPr>
        <p:spPr>
          <a:xfrm flipV="1">
            <a:off x="2318327" y="2078182"/>
            <a:ext cx="7195128" cy="248458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a:extLst>
              <a:ext uri="{FF2B5EF4-FFF2-40B4-BE49-F238E27FC236}">
                <a16:creationId xmlns:a16="http://schemas.microsoft.com/office/drawing/2014/main" id="{8148C186-1EDA-4B79-9F84-2105527C65F6}"/>
              </a:ext>
            </a:extLst>
          </p:cNvPr>
          <p:cNvCxnSpPr/>
          <p:nvPr/>
        </p:nvCxnSpPr>
        <p:spPr>
          <a:xfrm flipV="1">
            <a:off x="2401455" y="4719782"/>
            <a:ext cx="7112000" cy="91440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890041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ircle(in)">
                                      <p:cBhvr>
                                        <p:cTn id="17" dur="20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circle(in)">
                                      <p:cBhvr>
                                        <p:cTn id="22" dur="2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circle(in)">
                                      <p:cBhvr>
                                        <p:cTn id="27" dur="20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circle(in)">
                                      <p:cBhvr>
                                        <p:cTn id="32"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CEC972BA-264F-488F-B53C-3F61A2C46A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3128" y="3385128"/>
            <a:ext cx="6945743" cy="3472872"/>
          </a:xfrm>
          <a:prstGeom prst="rect">
            <a:avLst/>
          </a:prstGeom>
        </p:spPr>
      </p:pic>
      <p:sp>
        <p:nvSpPr>
          <p:cNvPr id="3" name="Объект 2">
            <a:extLst>
              <a:ext uri="{FF2B5EF4-FFF2-40B4-BE49-F238E27FC236}">
                <a16:creationId xmlns:a16="http://schemas.microsoft.com/office/drawing/2014/main" id="{D8EB8978-9350-4E29-AB88-33DD496D126D}"/>
              </a:ext>
            </a:extLst>
          </p:cNvPr>
          <p:cNvSpPr>
            <a:spLocks noGrp="1"/>
          </p:cNvSpPr>
          <p:nvPr>
            <p:ph idx="1"/>
          </p:nvPr>
        </p:nvSpPr>
        <p:spPr>
          <a:xfrm>
            <a:off x="517235" y="341746"/>
            <a:ext cx="11342255" cy="3592945"/>
          </a:xfrm>
        </p:spPr>
        <p:txBody>
          <a:bodyPr>
            <a:normAutofit fontScale="85000" lnSpcReduction="10000"/>
          </a:bodyPr>
          <a:lstStyle/>
          <a:p>
            <a:pPr marL="0" indent="0" algn="ctr">
              <a:buNone/>
            </a:pPr>
            <a:r>
              <a:rPr lang="ru-RU" sz="4000" dirty="0">
                <a:latin typeface="Times New Roman" panose="02020603050405020304" pitchFamily="18" charset="0"/>
                <a:cs typeface="Times New Roman" panose="02020603050405020304" pitchFamily="18" charset="0"/>
              </a:rPr>
              <a:t>В русском языке местоимения </a:t>
            </a:r>
            <a:r>
              <a:rPr lang="ru-RU" sz="4000" b="1" dirty="0">
                <a:latin typeface="Times New Roman" panose="02020603050405020304" pitchFamily="18" charset="0"/>
                <a:cs typeface="Times New Roman" panose="02020603050405020304" pitchFamily="18" charset="0"/>
              </a:rPr>
              <a:t>мой</a:t>
            </a:r>
            <a:r>
              <a:rPr lang="ru-RU" sz="4000" dirty="0">
                <a:latin typeface="Times New Roman" panose="02020603050405020304" pitchFamily="18" charset="0"/>
                <a:cs typeface="Times New Roman" panose="02020603050405020304" pitchFamily="18" charset="0"/>
              </a:rPr>
              <a:t>, </a:t>
            </a:r>
            <a:r>
              <a:rPr lang="ru-RU" sz="4000" b="1" dirty="0">
                <a:latin typeface="Times New Roman" panose="02020603050405020304" pitchFamily="18" charset="0"/>
                <a:cs typeface="Times New Roman" panose="02020603050405020304" pitchFamily="18" charset="0"/>
              </a:rPr>
              <a:t>твой</a:t>
            </a:r>
            <a:r>
              <a:rPr lang="ru-RU" sz="4000" dirty="0">
                <a:latin typeface="Times New Roman" panose="02020603050405020304" pitchFamily="18" charset="0"/>
                <a:cs typeface="Times New Roman" panose="02020603050405020304" pitchFamily="18" charset="0"/>
              </a:rPr>
              <a:t>, </a:t>
            </a:r>
            <a:r>
              <a:rPr lang="ru-RU" sz="4000" b="1" dirty="0">
                <a:latin typeface="Times New Roman" panose="02020603050405020304" pitchFamily="18" charset="0"/>
                <a:cs typeface="Times New Roman" panose="02020603050405020304" pitchFamily="18" charset="0"/>
              </a:rPr>
              <a:t>наш</a:t>
            </a:r>
            <a:r>
              <a:rPr lang="ru-RU" sz="4000" dirty="0">
                <a:latin typeface="Times New Roman" panose="02020603050405020304" pitchFamily="18" charset="0"/>
                <a:cs typeface="Times New Roman" panose="02020603050405020304" pitchFamily="18" charset="0"/>
              </a:rPr>
              <a:t> употребляются вместе с существительными. Окончание таких местоимений зависит от существительного, к которому они относятся: </a:t>
            </a:r>
            <a:r>
              <a:rPr lang="ru-RU" sz="4000" b="1" dirty="0">
                <a:latin typeface="Times New Roman" panose="02020603050405020304" pitchFamily="18" charset="0"/>
                <a:cs typeface="Times New Roman" panose="02020603050405020304" pitchFamily="18" charset="0"/>
              </a:rPr>
              <a:t>мой</a:t>
            </a:r>
            <a:r>
              <a:rPr lang="ru-RU" sz="4000" dirty="0">
                <a:latin typeface="Times New Roman" panose="02020603050405020304" pitchFamily="18" charset="0"/>
                <a:cs typeface="Times New Roman" panose="02020603050405020304" pitchFamily="18" charset="0"/>
              </a:rPr>
              <a:t> брат, </a:t>
            </a:r>
            <a:r>
              <a:rPr lang="ru-RU" sz="4000" b="1" dirty="0">
                <a:latin typeface="Times New Roman" panose="02020603050405020304" pitchFamily="18" charset="0"/>
                <a:cs typeface="Times New Roman" panose="02020603050405020304" pitchFamily="18" charset="0"/>
              </a:rPr>
              <a:t>моя</a:t>
            </a:r>
            <a:r>
              <a:rPr lang="ru-RU" sz="4000" dirty="0">
                <a:latin typeface="Times New Roman" panose="02020603050405020304" pitchFamily="18" charset="0"/>
                <a:cs typeface="Times New Roman" panose="02020603050405020304" pitchFamily="18" charset="0"/>
              </a:rPr>
              <a:t> сестра, </a:t>
            </a:r>
            <a:r>
              <a:rPr lang="ru-RU" sz="4000" b="1" dirty="0">
                <a:latin typeface="Times New Roman" panose="02020603050405020304" pitchFamily="18" charset="0"/>
                <a:cs typeface="Times New Roman" panose="02020603050405020304" pitchFamily="18" charset="0"/>
              </a:rPr>
              <a:t>мои</a:t>
            </a:r>
            <a:r>
              <a:rPr lang="ru-RU" sz="4000" dirty="0">
                <a:latin typeface="Times New Roman" panose="02020603050405020304" pitchFamily="18" charset="0"/>
                <a:cs typeface="Times New Roman" panose="02020603050405020304" pitchFamily="18" charset="0"/>
              </a:rPr>
              <a:t> друзья. В английском языке такие местоимения имеют одну и ту же форму в сочетаниях с разными существительными: </a:t>
            </a:r>
            <a:r>
              <a:rPr lang="en-US" sz="4000" dirty="0">
                <a:solidFill>
                  <a:srgbClr val="C00000"/>
                </a:solidFill>
                <a:latin typeface="Times New Roman" panose="02020603050405020304" pitchFamily="18" charset="0"/>
                <a:cs typeface="Times New Roman" panose="02020603050405020304" pitchFamily="18" charset="0"/>
              </a:rPr>
              <a:t>my</a:t>
            </a:r>
            <a:r>
              <a:rPr lang="en-US" sz="4000" dirty="0">
                <a:latin typeface="Times New Roman" panose="02020603050405020304" pitchFamily="18" charset="0"/>
                <a:cs typeface="Times New Roman" panose="02020603050405020304" pitchFamily="18" charset="0"/>
              </a:rPr>
              <a:t> brother, </a:t>
            </a:r>
            <a:r>
              <a:rPr lang="en-US" sz="4000" dirty="0">
                <a:solidFill>
                  <a:srgbClr val="C00000"/>
                </a:solidFill>
                <a:latin typeface="Times New Roman" panose="02020603050405020304" pitchFamily="18" charset="0"/>
                <a:cs typeface="Times New Roman" panose="02020603050405020304" pitchFamily="18" charset="0"/>
              </a:rPr>
              <a:t>my</a:t>
            </a:r>
            <a:r>
              <a:rPr lang="en-US" sz="4000" dirty="0">
                <a:latin typeface="Times New Roman" panose="02020603050405020304" pitchFamily="18" charset="0"/>
                <a:cs typeface="Times New Roman" panose="02020603050405020304" pitchFamily="18" charset="0"/>
              </a:rPr>
              <a:t> sister, </a:t>
            </a:r>
            <a:r>
              <a:rPr lang="en-US" sz="4000" dirty="0">
                <a:solidFill>
                  <a:srgbClr val="C00000"/>
                </a:solidFill>
                <a:latin typeface="Times New Roman" panose="02020603050405020304" pitchFamily="18" charset="0"/>
                <a:cs typeface="Times New Roman" panose="02020603050405020304" pitchFamily="18" charset="0"/>
              </a:rPr>
              <a:t>my</a:t>
            </a:r>
            <a:r>
              <a:rPr lang="en-US" sz="4000" dirty="0">
                <a:latin typeface="Times New Roman" panose="02020603050405020304" pitchFamily="18" charset="0"/>
                <a:cs typeface="Times New Roman" panose="02020603050405020304" pitchFamily="18" charset="0"/>
              </a:rPr>
              <a:t> friends. </a:t>
            </a: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46358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3461BE-46F1-4359-87F5-6FD562235C60}"/>
              </a:ext>
            </a:extLst>
          </p:cNvPr>
          <p:cNvSpPr>
            <a:spLocks noGrp="1"/>
          </p:cNvSpPr>
          <p:nvPr>
            <p:ph type="title"/>
          </p:nvPr>
        </p:nvSpPr>
        <p:spPr>
          <a:xfrm>
            <a:off x="447964" y="318146"/>
            <a:ext cx="11296072" cy="790218"/>
          </a:xfrm>
        </p:spPr>
        <p:txBody>
          <a:bodyPr>
            <a:normAutofit/>
          </a:bodyPr>
          <a:lstStyle/>
          <a:p>
            <a:r>
              <a:rPr lang="ru-RU" dirty="0"/>
              <a:t>Скажи по-английски.</a:t>
            </a:r>
          </a:p>
        </p:txBody>
      </p:sp>
      <p:sp>
        <p:nvSpPr>
          <p:cNvPr id="3" name="Объект 2">
            <a:extLst>
              <a:ext uri="{FF2B5EF4-FFF2-40B4-BE49-F238E27FC236}">
                <a16:creationId xmlns:a16="http://schemas.microsoft.com/office/drawing/2014/main" id="{FE5EDC72-A6ED-489D-A468-6AC12BB534CA}"/>
              </a:ext>
            </a:extLst>
          </p:cNvPr>
          <p:cNvSpPr>
            <a:spLocks noGrp="1"/>
          </p:cNvSpPr>
          <p:nvPr>
            <p:ph idx="1"/>
          </p:nvPr>
        </p:nvSpPr>
        <p:spPr>
          <a:xfrm>
            <a:off x="447964" y="1616364"/>
            <a:ext cx="11296072" cy="4923490"/>
          </a:xfrm>
        </p:spPr>
        <p:txBody>
          <a:bodyPr>
            <a:normAutofit/>
          </a:bodyPr>
          <a:lstStyle/>
          <a:p>
            <a:pPr marL="0" indent="0">
              <a:buNone/>
            </a:pPr>
            <a:r>
              <a:rPr lang="ru-RU" sz="5400" dirty="0">
                <a:latin typeface="Times New Roman" panose="02020603050405020304" pitchFamily="18" charset="0"/>
                <a:cs typeface="Times New Roman" panose="02020603050405020304" pitchFamily="18" charset="0"/>
              </a:rPr>
              <a:t>Мой брат, моя мама, мои друзья, твоё имя, твоя семья, твои друзья, твой друг, наша семья, наш кот, наши друзья, его имя, его отец, её брат, её бабушка, их дедушка, их собака.</a:t>
            </a:r>
          </a:p>
        </p:txBody>
      </p:sp>
    </p:spTree>
    <p:extLst>
      <p:ext uri="{BB962C8B-B14F-4D97-AF65-F5344CB8AC3E}">
        <p14:creationId xmlns:p14="http://schemas.microsoft.com/office/powerpoint/2010/main" val="33416338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1B60B7F-DF2F-4585-BF60-630075CDD42A}"/>
              </a:ext>
            </a:extLst>
          </p:cNvPr>
          <p:cNvSpPr>
            <a:spLocks noGrp="1"/>
          </p:cNvSpPr>
          <p:nvPr>
            <p:ph type="title"/>
          </p:nvPr>
        </p:nvSpPr>
        <p:spPr>
          <a:xfrm>
            <a:off x="585493" y="263101"/>
            <a:ext cx="11021014" cy="789844"/>
          </a:xfrm>
        </p:spPr>
        <p:txBody>
          <a:bodyPr>
            <a:normAutofit/>
          </a:bodyPr>
          <a:lstStyle/>
          <a:p>
            <a:r>
              <a:rPr lang="ru-RU" dirty="0"/>
              <a:t>Соедини местоимения</a:t>
            </a:r>
          </a:p>
        </p:txBody>
      </p:sp>
      <p:graphicFrame>
        <p:nvGraphicFramePr>
          <p:cNvPr id="4" name="Объект 3">
            <a:extLst>
              <a:ext uri="{FF2B5EF4-FFF2-40B4-BE49-F238E27FC236}">
                <a16:creationId xmlns:a16="http://schemas.microsoft.com/office/drawing/2014/main" id="{1FEDF266-5D7F-4C18-AB67-1D49FA168873}"/>
              </a:ext>
            </a:extLst>
          </p:cNvPr>
          <p:cNvGraphicFramePr>
            <a:graphicFrameLocks noGrp="1"/>
          </p:cNvGraphicFramePr>
          <p:nvPr>
            <p:ph idx="1"/>
            <p:extLst>
              <p:ext uri="{D42A27DB-BD31-4B8C-83A1-F6EECF244321}">
                <p14:modId xmlns:p14="http://schemas.microsoft.com/office/powerpoint/2010/main" val="2871905038"/>
              </p:ext>
            </p:extLst>
          </p:nvPr>
        </p:nvGraphicFramePr>
        <p:xfrm>
          <a:off x="585493" y="1533236"/>
          <a:ext cx="11021013" cy="4968240"/>
        </p:xfrm>
        <a:graphic>
          <a:graphicData uri="http://schemas.openxmlformats.org/drawingml/2006/table">
            <a:tbl>
              <a:tblPr/>
              <a:tblGrid>
                <a:gridCol w="5510507">
                  <a:extLst>
                    <a:ext uri="{9D8B030D-6E8A-4147-A177-3AD203B41FA5}">
                      <a16:colId xmlns:a16="http://schemas.microsoft.com/office/drawing/2014/main" val="3613613457"/>
                    </a:ext>
                  </a:extLst>
                </a:gridCol>
                <a:gridCol w="5510506">
                  <a:extLst>
                    <a:ext uri="{9D8B030D-6E8A-4147-A177-3AD203B41FA5}">
                      <a16:colId xmlns:a16="http://schemas.microsoft.com/office/drawing/2014/main" val="2705902158"/>
                    </a:ext>
                  </a:extLst>
                </a:gridCol>
              </a:tblGrid>
              <a:tr h="4867564">
                <a:tc>
                  <a:txBody>
                    <a:bodyPr/>
                    <a:lstStyle/>
                    <a:p>
                      <a:pPr algn="l" fontAlgn="t"/>
                      <a:r>
                        <a:rPr lang="en-US" sz="4000" b="0" i="0" u="none" strike="noStrike" dirty="0">
                          <a:solidFill>
                            <a:srgbClr val="000000"/>
                          </a:solidFill>
                          <a:effectLst/>
                          <a:latin typeface="Times New Roman" panose="02020603050405020304" pitchFamily="18" charset="0"/>
                          <a:cs typeface="Times New Roman" panose="02020603050405020304" pitchFamily="18" charset="0"/>
                        </a:rPr>
                        <a:t>I</a:t>
                      </a:r>
                      <a:endParaRPr lang="en-US" sz="4000" dirty="0">
                        <a:solidFill>
                          <a:srgbClr val="000000"/>
                        </a:solidFill>
                        <a:effectLst/>
                        <a:latin typeface="Times New Roman" panose="02020603050405020304" pitchFamily="18" charset="0"/>
                        <a:cs typeface="Times New Roman" panose="02020603050405020304" pitchFamily="18" charset="0"/>
                      </a:endParaRPr>
                    </a:p>
                    <a:p>
                      <a:pPr algn="l" fontAlgn="t"/>
                      <a:r>
                        <a:rPr lang="en-US" sz="4000" b="0" i="0" u="none" strike="noStrike" dirty="0">
                          <a:solidFill>
                            <a:srgbClr val="000000"/>
                          </a:solidFill>
                          <a:effectLst/>
                          <a:latin typeface="Times New Roman" panose="02020603050405020304" pitchFamily="18" charset="0"/>
                          <a:cs typeface="Times New Roman" panose="02020603050405020304" pitchFamily="18" charset="0"/>
                        </a:rPr>
                        <a:t>You</a:t>
                      </a:r>
                      <a:endParaRPr lang="en-US" sz="4000" dirty="0">
                        <a:solidFill>
                          <a:srgbClr val="000000"/>
                        </a:solidFill>
                        <a:effectLst/>
                        <a:latin typeface="Times New Roman" panose="02020603050405020304" pitchFamily="18" charset="0"/>
                        <a:cs typeface="Times New Roman" panose="02020603050405020304" pitchFamily="18" charset="0"/>
                      </a:endParaRPr>
                    </a:p>
                    <a:p>
                      <a:pPr algn="l" fontAlgn="t"/>
                      <a:r>
                        <a:rPr lang="en-US" sz="4000" b="0" i="0" u="none" strike="noStrike" dirty="0">
                          <a:solidFill>
                            <a:srgbClr val="000000"/>
                          </a:solidFill>
                          <a:effectLst/>
                          <a:latin typeface="Times New Roman" panose="02020603050405020304" pitchFamily="18" charset="0"/>
                          <a:cs typeface="Times New Roman" panose="02020603050405020304" pitchFamily="18" charset="0"/>
                        </a:rPr>
                        <a:t>He</a:t>
                      </a:r>
                      <a:endParaRPr lang="en-US" sz="4000" dirty="0">
                        <a:solidFill>
                          <a:srgbClr val="000000"/>
                        </a:solidFill>
                        <a:effectLst/>
                        <a:latin typeface="Times New Roman" panose="02020603050405020304" pitchFamily="18" charset="0"/>
                        <a:cs typeface="Times New Roman" panose="02020603050405020304" pitchFamily="18" charset="0"/>
                      </a:endParaRPr>
                    </a:p>
                    <a:p>
                      <a:pPr algn="l" fontAlgn="t"/>
                      <a:r>
                        <a:rPr lang="en-US" sz="4000" b="0" i="0" u="none" strike="noStrike" dirty="0">
                          <a:solidFill>
                            <a:srgbClr val="000000"/>
                          </a:solidFill>
                          <a:effectLst/>
                          <a:latin typeface="Times New Roman" panose="02020603050405020304" pitchFamily="18" charset="0"/>
                          <a:cs typeface="Times New Roman" panose="02020603050405020304" pitchFamily="18" charset="0"/>
                        </a:rPr>
                        <a:t>She</a:t>
                      </a:r>
                      <a:endParaRPr lang="en-US" sz="4000" dirty="0">
                        <a:solidFill>
                          <a:srgbClr val="000000"/>
                        </a:solidFill>
                        <a:effectLst/>
                        <a:latin typeface="Times New Roman" panose="02020603050405020304" pitchFamily="18" charset="0"/>
                        <a:cs typeface="Times New Roman" panose="02020603050405020304" pitchFamily="18" charset="0"/>
                      </a:endParaRPr>
                    </a:p>
                    <a:p>
                      <a:pPr algn="l" fontAlgn="t"/>
                      <a:r>
                        <a:rPr lang="en-US" sz="4000" b="0" i="0" u="none" strike="noStrike" dirty="0">
                          <a:solidFill>
                            <a:srgbClr val="000000"/>
                          </a:solidFill>
                          <a:effectLst/>
                          <a:latin typeface="Times New Roman" panose="02020603050405020304" pitchFamily="18" charset="0"/>
                          <a:cs typeface="Times New Roman" panose="02020603050405020304" pitchFamily="18" charset="0"/>
                        </a:rPr>
                        <a:t>It</a:t>
                      </a:r>
                      <a:endParaRPr lang="en-US" sz="4000" dirty="0">
                        <a:solidFill>
                          <a:srgbClr val="000000"/>
                        </a:solidFill>
                        <a:effectLst/>
                        <a:latin typeface="Times New Roman" panose="02020603050405020304" pitchFamily="18" charset="0"/>
                        <a:cs typeface="Times New Roman" panose="02020603050405020304" pitchFamily="18" charset="0"/>
                      </a:endParaRPr>
                    </a:p>
                    <a:p>
                      <a:pPr algn="l" fontAlgn="t"/>
                      <a:r>
                        <a:rPr lang="en-US" sz="4000" b="0" i="0" u="none" strike="noStrike" dirty="0">
                          <a:solidFill>
                            <a:srgbClr val="000000"/>
                          </a:solidFill>
                          <a:effectLst/>
                          <a:latin typeface="Times New Roman" panose="02020603050405020304" pitchFamily="18" charset="0"/>
                          <a:cs typeface="Times New Roman" panose="02020603050405020304" pitchFamily="18" charset="0"/>
                        </a:rPr>
                        <a:t>We</a:t>
                      </a:r>
                      <a:endParaRPr lang="en-US" sz="4000" dirty="0">
                        <a:solidFill>
                          <a:srgbClr val="000000"/>
                        </a:solidFill>
                        <a:effectLst/>
                        <a:latin typeface="Times New Roman" panose="02020603050405020304" pitchFamily="18" charset="0"/>
                        <a:cs typeface="Times New Roman" panose="02020603050405020304" pitchFamily="18" charset="0"/>
                      </a:endParaRPr>
                    </a:p>
                    <a:p>
                      <a:pPr algn="l" fontAlgn="t"/>
                      <a:r>
                        <a:rPr lang="en-US" sz="4000" b="0" i="0" u="none" strike="noStrike" dirty="0">
                          <a:solidFill>
                            <a:srgbClr val="000000"/>
                          </a:solidFill>
                          <a:effectLst/>
                          <a:latin typeface="Times New Roman" panose="02020603050405020304" pitchFamily="18" charset="0"/>
                          <a:cs typeface="Times New Roman" panose="02020603050405020304" pitchFamily="18" charset="0"/>
                        </a:rPr>
                        <a:t>You</a:t>
                      </a:r>
                      <a:endParaRPr lang="en-US" sz="4000" dirty="0">
                        <a:solidFill>
                          <a:srgbClr val="000000"/>
                        </a:solidFill>
                        <a:effectLst/>
                        <a:latin typeface="Times New Roman" panose="02020603050405020304" pitchFamily="18" charset="0"/>
                        <a:cs typeface="Times New Roman" panose="02020603050405020304" pitchFamily="18" charset="0"/>
                      </a:endParaRPr>
                    </a:p>
                    <a:p>
                      <a:pPr algn="l" fontAlgn="t"/>
                      <a:r>
                        <a:rPr lang="en-US" sz="4000" b="0" i="0" u="none" strike="noStrike" dirty="0">
                          <a:solidFill>
                            <a:srgbClr val="000000"/>
                          </a:solidFill>
                          <a:effectLst/>
                          <a:latin typeface="Times New Roman" panose="02020603050405020304" pitchFamily="18" charset="0"/>
                          <a:cs typeface="Times New Roman" panose="02020603050405020304" pitchFamily="18" charset="0"/>
                        </a:rPr>
                        <a:t>They</a:t>
                      </a:r>
                      <a:endParaRPr lang="en-US" sz="4000" dirty="0">
                        <a:solidFill>
                          <a:srgbClr val="000000"/>
                        </a:solidFill>
                        <a:effectLst/>
                        <a:latin typeface="Times New Roman" panose="02020603050405020304" pitchFamily="18" charset="0"/>
                        <a:cs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4000" b="0" i="0" u="none" strike="noStrike" dirty="0">
                          <a:solidFill>
                            <a:srgbClr val="000000"/>
                          </a:solidFill>
                          <a:effectLst/>
                          <a:latin typeface="Times New Roman" panose="02020603050405020304" pitchFamily="18" charset="0"/>
                          <a:cs typeface="Times New Roman" panose="02020603050405020304" pitchFamily="18" charset="0"/>
                        </a:rPr>
                        <a:t>Our</a:t>
                      </a:r>
                      <a:endParaRPr lang="en-US" sz="4000" dirty="0">
                        <a:solidFill>
                          <a:srgbClr val="000000"/>
                        </a:solidFill>
                        <a:effectLst/>
                        <a:latin typeface="Times New Roman" panose="02020603050405020304" pitchFamily="18" charset="0"/>
                        <a:cs typeface="Times New Roman" panose="02020603050405020304" pitchFamily="18" charset="0"/>
                      </a:endParaRPr>
                    </a:p>
                    <a:p>
                      <a:pPr algn="r" fontAlgn="t"/>
                      <a:r>
                        <a:rPr lang="en-US" sz="4000" b="0" i="0" u="none" strike="noStrike" dirty="0">
                          <a:solidFill>
                            <a:srgbClr val="000000"/>
                          </a:solidFill>
                          <a:effectLst/>
                          <a:latin typeface="Times New Roman" panose="02020603050405020304" pitchFamily="18" charset="0"/>
                          <a:cs typeface="Times New Roman" panose="02020603050405020304" pitchFamily="18" charset="0"/>
                        </a:rPr>
                        <a:t>Their</a:t>
                      </a:r>
                      <a:endParaRPr lang="en-US" sz="4000" dirty="0">
                        <a:solidFill>
                          <a:srgbClr val="000000"/>
                        </a:solidFill>
                        <a:effectLst/>
                        <a:latin typeface="Times New Roman" panose="02020603050405020304" pitchFamily="18" charset="0"/>
                        <a:cs typeface="Times New Roman" panose="02020603050405020304" pitchFamily="18" charset="0"/>
                      </a:endParaRPr>
                    </a:p>
                    <a:p>
                      <a:pPr algn="r" fontAlgn="t"/>
                      <a:r>
                        <a:rPr lang="en-US" sz="4000" b="0" i="0" u="none" strike="noStrike" dirty="0">
                          <a:solidFill>
                            <a:srgbClr val="000000"/>
                          </a:solidFill>
                          <a:effectLst/>
                          <a:latin typeface="Times New Roman" panose="02020603050405020304" pitchFamily="18" charset="0"/>
                          <a:cs typeface="Times New Roman" panose="02020603050405020304" pitchFamily="18" charset="0"/>
                        </a:rPr>
                        <a:t>My</a:t>
                      </a:r>
                      <a:endParaRPr lang="en-US" sz="4000" dirty="0">
                        <a:solidFill>
                          <a:srgbClr val="000000"/>
                        </a:solidFill>
                        <a:effectLst/>
                        <a:latin typeface="Times New Roman" panose="02020603050405020304" pitchFamily="18" charset="0"/>
                        <a:cs typeface="Times New Roman" panose="02020603050405020304" pitchFamily="18" charset="0"/>
                      </a:endParaRPr>
                    </a:p>
                    <a:p>
                      <a:pPr algn="r" fontAlgn="t"/>
                      <a:r>
                        <a:rPr lang="en-US" sz="4000" b="0" i="0" u="none" strike="noStrike" dirty="0">
                          <a:solidFill>
                            <a:srgbClr val="000000"/>
                          </a:solidFill>
                          <a:effectLst/>
                          <a:latin typeface="Times New Roman" panose="02020603050405020304" pitchFamily="18" charset="0"/>
                          <a:cs typeface="Times New Roman" panose="02020603050405020304" pitchFamily="18" charset="0"/>
                        </a:rPr>
                        <a:t>His</a:t>
                      </a:r>
                      <a:endParaRPr lang="en-US" sz="4000" dirty="0">
                        <a:solidFill>
                          <a:srgbClr val="000000"/>
                        </a:solidFill>
                        <a:effectLst/>
                        <a:latin typeface="Times New Roman" panose="02020603050405020304" pitchFamily="18" charset="0"/>
                        <a:cs typeface="Times New Roman" panose="02020603050405020304" pitchFamily="18" charset="0"/>
                      </a:endParaRPr>
                    </a:p>
                    <a:p>
                      <a:pPr algn="r" fontAlgn="t"/>
                      <a:r>
                        <a:rPr lang="en-US" sz="4000" b="0" i="0" u="none" strike="noStrike" dirty="0">
                          <a:solidFill>
                            <a:srgbClr val="000000"/>
                          </a:solidFill>
                          <a:effectLst/>
                          <a:latin typeface="Times New Roman" panose="02020603050405020304" pitchFamily="18" charset="0"/>
                          <a:cs typeface="Times New Roman" panose="02020603050405020304" pitchFamily="18" charset="0"/>
                        </a:rPr>
                        <a:t>Your</a:t>
                      </a:r>
                      <a:endParaRPr lang="en-US" sz="4000" dirty="0">
                        <a:solidFill>
                          <a:srgbClr val="000000"/>
                        </a:solidFill>
                        <a:effectLst/>
                        <a:latin typeface="Times New Roman" panose="02020603050405020304" pitchFamily="18" charset="0"/>
                        <a:cs typeface="Times New Roman" panose="02020603050405020304" pitchFamily="18" charset="0"/>
                      </a:endParaRPr>
                    </a:p>
                    <a:p>
                      <a:pPr algn="r" fontAlgn="t"/>
                      <a:r>
                        <a:rPr lang="en-US" sz="4000" b="0" i="0" u="none" strike="noStrike" dirty="0">
                          <a:solidFill>
                            <a:srgbClr val="000000"/>
                          </a:solidFill>
                          <a:effectLst/>
                          <a:latin typeface="Times New Roman" panose="02020603050405020304" pitchFamily="18" charset="0"/>
                          <a:cs typeface="Times New Roman" panose="02020603050405020304" pitchFamily="18" charset="0"/>
                        </a:rPr>
                        <a:t>Her</a:t>
                      </a:r>
                      <a:endParaRPr lang="en-US" sz="4000" dirty="0">
                        <a:solidFill>
                          <a:srgbClr val="000000"/>
                        </a:solidFill>
                        <a:effectLst/>
                        <a:latin typeface="Times New Roman" panose="02020603050405020304" pitchFamily="18" charset="0"/>
                        <a:cs typeface="Times New Roman" panose="02020603050405020304" pitchFamily="18" charset="0"/>
                      </a:endParaRPr>
                    </a:p>
                    <a:p>
                      <a:pPr algn="r" fontAlgn="t"/>
                      <a:r>
                        <a:rPr lang="en-US" sz="4000" b="0" i="0" u="none" strike="noStrike" dirty="0">
                          <a:solidFill>
                            <a:srgbClr val="000000"/>
                          </a:solidFill>
                          <a:effectLst/>
                          <a:latin typeface="Times New Roman" panose="02020603050405020304" pitchFamily="18" charset="0"/>
                          <a:cs typeface="Times New Roman" panose="02020603050405020304" pitchFamily="18" charset="0"/>
                        </a:rPr>
                        <a:t>Its</a:t>
                      </a:r>
                      <a:endParaRPr lang="en-US" sz="4000" dirty="0">
                        <a:solidFill>
                          <a:srgbClr val="000000"/>
                        </a:solidFill>
                        <a:effectLst/>
                        <a:latin typeface="Times New Roman" panose="02020603050405020304" pitchFamily="18" charset="0"/>
                        <a:cs typeface="Times New Roman" panose="02020603050405020304" pitchFamily="18" charset="0"/>
                      </a:endParaRPr>
                    </a:p>
                    <a:p>
                      <a:pPr algn="r" fontAlgn="t"/>
                      <a:r>
                        <a:rPr lang="en-US" sz="4000" b="0" i="0" u="none" strike="noStrike" dirty="0">
                          <a:solidFill>
                            <a:srgbClr val="000000"/>
                          </a:solidFill>
                          <a:effectLst/>
                          <a:latin typeface="Times New Roman" panose="02020603050405020304" pitchFamily="18" charset="0"/>
                          <a:cs typeface="Times New Roman" panose="02020603050405020304" pitchFamily="18" charset="0"/>
                        </a:rPr>
                        <a:t>Your</a:t>
                      </a:r>
                      <a:endParaRPr lang="en-US" sz="4000" dirty="0">
                        <a:solidFill>
                          <a:srgbClr val="000000"/>
                        </a:solidFill>
                        <a:effectLst/>
                        <a:latin typeface="Times New Roman" panose="02020603050405020304" pitchFamily="18" charset="0"/>
                        <a:cs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46741734"/>
                  </a:ext>
                </a:extLst>
              </a:tr>
            </a:tbl>
          </a:graphicData>
        </a:graphic>
      </p:graphicFrame>
    </p:spTree>
    <p:extLst>
      <p:ext uri="{BB962C8B-B14F-4D97-AF65-F5344CB8AC3E}">
        <p14:creationId xmlns:p14="http://schemas.microsoft.com/office/powerpoint/2010/main" val="30289182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05ADBD-1076-4E1C-9023-2B2C8695FA74}"/>
              </a:ext>
            </a:extLst>
          </p:cNvPr>
          <p:cNvSpPr>
            <a:spLocks noGrp="1"/>
          </p:cNvSpPr>
          <p:nvPr>
            <p:ph type="title"/>
          </p:nvPr>
        </p:nvSpPr>
        <p:spPr>
          <a:xfrm>
            <a:off x="760984" y="235392"/>
            <a:ext cx="10670031" cy="799081"/>
          </a:xfrm>
        </p:spPr>
        <p:txBody>
          <a:bodyPr/>
          <a:lstStyle/>
          <a:p>
            <a:r>
              <a:rPr lang="ru-RU" dirty="0"/>
              <a:t>Заполни пропуски</a:t>
            </a:r>
          </a:p>
        </p:txBody>
      </p:sp>
      <p:sp>
        <p:nvSpPr>
          <p:cNvPr id="3" name="Объект 2">
            <a:extLst>
              <a:ext uri="{FF2B5EF4-FFF2-40B4-BE49-F238E27FC236}">
                <a16:creationId xmlns:a16="http://schemas.microsoft.com/office/drawing/2014/main" id="{DFAB840F-D853-434E-BF29-18AD8F90A65B}"/>
              </a:ext>
            </a:extLst>
          </p:cNvPr>
          <p:cNvSpPr>
            <a:spLocks noGrp="1"/>
          </p:cNvSpPr>
          <p:nvPr>
            <p:ph idx="1"/>
          </p:nvPr>
        </p:nvSpPr>
        <p:spPr>
          <a:xfrm>
            <a:off x="760984" y="1551710"/>
            <a:ext cx="10670030" cy="4839854"/>
          </a:xfrm>
        </p:spPr>
        <p:txBody>
          <a:bodyPr/>
          <a:lstStyle/>
          <a:p>
            <a:pPr marL="457200" algn="l">
              <a:buFont typeface="+mj-lt"/>
              <a:buAutoNum type="arabicPeriod"/>
            </a:pPr>
            <a:r>
              <a:rPr lang="en-US" sz="3200" b="0" i="0" u="none" strike="noStrike" dirty="0">
                <a:solidFill>
                  <a:srgbClr val="000000"/>
                </a:solidFill>
                <a:effectLst/>
                <a:latin typeface="Times New Roman" panose="02020603050405020304" pitchFamily="18" charset="0"/>
                <a:cs typeface="Times New Roman" panose="02020603050405020304" pitchFamily="18" charset="0"/>
              </a:rPr>
              <a:t>This is me and this is ______</a:t>
            </a:r>
            <a:r>
              <a:rPr lang="ru-RU" sz="3200" b="0" i="0" u="none" strike="noStrike" dirty="0">
                <a:solidFill>
                  <a:srgbClr val="000000"/>
                </a:solidFill>
                <a:effectLst/>
                <a:latin typeface="Times New Roman" panose="02020603050405020304" pitchFamily="18" charset="0"/>
                <a:cs typeface="Times New Roman" panose="02020603050405020304" pitchFamily="18" charset="0"/>
              </a:rPr>
              <a:t> </a:t>
            </a:r>
            <a:r>
              <a:rPr lang="en-US" sz="3200" b="0" i="0" u="none" strike="noStrike" dirty="0">
                <a:solidFill>
                  <a:srgbClr val="000000"/>
                </a:solidFill>
                <a:effectLst/>
                <a:latin typeface="Times New Roman" panose="02020603050405020304" pitchFamily="18" charset="0"/>
                <a:cs typeface="Times New Roman" panose="02020603050405020304" pitchFamily="18" charset="0"/>
              </a:rPr>
              <a:t>bag.</a:t>
            </a:r>
            <a:endParaRPr lang="en-US" sz="3200" b="0" i="0" dirty="0">
              <a:solidFill>
                <a:srgbClr val="000000"/>
              </a:solidFill>
              <a:effectLst/>
              <a:latin typeface="Times New Roman" panose="02020603050405020304" pitchFamily="18" charset="0"/>
              <a:cs typeface="Times New Roman" panose="02020603050405020304" pitchFamily="18" charset="0"/>
            </a:endParaRPr>
          </a:p>
          <a:p>
            <a:pPr marL="457200" algn="l">
              <a:buFont typeface="+mj-lt"/>
              <a:buAutoNum type="arabicPeriod"/>
            </a:pPr>
            <a:r>
              <a:rPr lang="en-US" sz="3200" b="0" i="0" u="none" strike="noStrike" dirty="0">
                <a:solidFill>
                  <a:srgbClr val="000000"/>
                </a:solidFill>
                <a:effectLst/>
                <a:latin typeface="Times New Roman" panose="02020603050405020304" pitchFamily="18" charset="0"/>
                <a:cs typeface="Times New Roman" panose="02020603050405020304" pitchFamily="18" charset="0"/>
              </a:rPr>
              <a:t>We are Tom and Kate and this is ______</a:t>
            </a:r>
            <a:r>
              <a:rPr lang="ru-RU" sz="3200" b="0" i="0" u="none" strike="noStrike" dirty="0">
                <a:solidFill>
                  <a:srgbClr val="000000"/>
                </a:solidFill>
                <a:effectLst/>
                <a:latin typeface="Times New Roman" panose="02020603050405020304" pitchFamily="18" charset="0"/>
                <a:cs typeface="Times New Roman" panose="02020603050405020304" pitchFamily="18" charset="0"/>
              </a:rPr>
              <a:t> </a:t>
            </a:r>
            <a:r>
              <a:rPr lang="en-US" sz="3200" b="0" i="0" u="none" strike="noStrike" dirty="0">
                <a:solidFill>
                  <a:srgbClr val="000000"/>
                </a:solidFill>
                <a:effectLst/>
                <a:latin typeface="Times New Roman" panose="02020603050405020304" pitchFamily="18" charset="0"/>
                <a:cs typeface="Times New Roman" panose="02020603050405020304" pitchFamily="18" charset="0"/>
              </a:rPr>
              <a:t>dog.</a:t>
            </a:r>
            <a:endParaRPr lang="en-US" sz="3200" b="0" i="0" dirty="0">
              <a:solidFill>
                <a:srgbClr val="000000"/>
              </a:solidFill>
              <a:effectLst/>
              <a:latin typeface="Times New Roman" panose="02020603050405020304" pitchFamily="18" charset="0"/>
              <a:cs typeface="Times New Roman" panose="02020603050405020304" pitchFamily="18" charset="0"/>
            </a:endParaRPr>
          </a:p>
          <a:p>
            <a:pPr marL="457200" algn="l">
              <a:buFont typeface="+mj-lt"/>
              <a:buAutoNum type="arabicPeriod"/>
            </a:pPr>
            <a:r>
              <a:rPr lang="en-US" sz="3200" b="0" i="0" u="none" strike="noStrike" dirty="0">
                <a:solidFill>
                  <a:srgbClr val="000000"/>
                </a:solidFill>
                <a:effectLst/>
                <a:latin typeface="Times New Roman" panose="02020603050405020304" pitchFamily="18" charset="0"/>
                <a:cs typeface="Times New Roman" panose="02020603050405020304" pitchFamily="18" charset="0"/>
              </a:rPr>
              <a:t>This is my father and this is _____</a:t>
            </a:r>
            <a:r>
              <a:rPr lang="ru-RU" sz="3200" b="0" i="0" u="none" strike="noStrike" dirty="0">
                <a:solidFill>
                  <a:srgbClr val="000000"/>
                </a:solidFill>
                <a:effectLst/>
                <a:latin typeface="Times New Roman" panose="02020603050405020304" pitchFamily="18" charset="0"/>
                <a:cs typeface="Times New Roman" panose="02020603050405020304" pitchFamily="18" charset="0"/>
              </a:rPr>
              <a:t> </a:t>
            </a:r>
            <a:r>
              <a:rPr lang="en-US" sz="3200" b="0" i="0" u="none" strike="noStrike" dirty="0">
                <a:solidFill>
                  <a:srgbClr val="000000"/>
                </a:solidFill>
                <a:effectLst/>
                <a:latin typeface="Times New Roman" panose="02020603050405020304" pitchFamily="18" charset="0"/>
                <a:cs typeface="Times New Roman" panose="02020603050405020304" pitchFamily="18" charset="0"/>
              </a:rPr>
              <a:t>car.</a:t>
            </a:r>
            <a:endParaRPr lang="en-US" sz="3200" b="0" i="0" dirty="0">
              <a:solidFill>
                <a:srgbClr val="000000"/>
              </a:solidFill>
              <a:effectLst/>
              <a:latin typeface="Times New Roman" panose="02020603050405020304" pitchFamily="18" charset="0"/>
              <a:cs typeface="Times New Roman" panose="02020603050405020304" pitchFamily="18" charset="0"/>
            </a:endParaRPr>
          </a:p>
          <a:p>
            <a:pPr marL="457200" algn="l">
              <a:buFont typeface="+mj-lt"/>
              <a:buAutoNum type="arabicPeriod"/>
            </a:pPr>
            <a:r>
              <a:rPr lang="en-US" sz="3200" b="0" i="0" u="none" strike="noStrike" dirty="0">
                <a:solidFill>
                  <a:srgbClr val="000000"/>
                </a:solidFill>
                <a:effectLst/>
                <a:latin typeface="Times New Roman" panose="02020603050405020304" pitchFamily="18" charset="0"/>
                <a:cs typeface="Times New Roman" panose="02020603050405020304" pitchFamily="18" charset="0"/>
              </a:rPr>
              <a:t>This is Kate and this is_______ doll.</a:t>
            </a:r>
            <a:endParaRPr lang="en-US" sz="3200" b="0" i="0" dirty="0">
              <a:solidFill>
                <a:srgbClr val="000000"/>
              </a:solidFill>
              <a:effectLst/>
              <a:latin typeface="Times New Roman" panose="02020603050405020304" pitchFamily="18" charset="0"/>
              <a:cs typeface="Times New Roman" panose="02020603050405020304" pitchFamily="18" charset="0"/>
            </a:endParaRPr>
          </a:p>
          <a:p>
            <a:pPr marL="457200" algn="l">
              <a:buFont typeface="+mj-lt"/>
              <a:buAutoNum type="arabicPeriod"/>
            </a:pPr>
            <a:r>
              <a:rPr lang="en-US" sz="3200" b="0" i="0" u="none" strike="noStrike" dirty="0">
                <a:solidFill>
                  <a:srgbClr val="000000"/>
                </a:solidFill>
                <a:effectLst/>
                <a:latin typeface="Times New Roman" panose="02020603050405020304" pitchFamily="18" charset="0"/>
                <a:cs typeface="Times New Roman" panose="02020603050405020304" pitchFamily="18" charset="0"/>
              </a:rPr>
              <a:t>This is my dog and this is______ bone.</a:t>
            </a:r>
            <a:endParaRPr lang="en-US" sz="3200" b="0" i="0" dirty="0">
              <a:solidFill>
                <a:srgbClr val="000000"/>
              </a:solidFill>
              <a:effectLst/>
              <a:latin typeface="Times New Roman" panose="02020603050405020304" pitchFamily="18" charset="0"/>
              <a:cs typeface="Times New Roman" panose="02020603050405020304" pitchFamily="18" charset="0"/>
            </a:endParaRPr>
          </a:p>
          <a:p>
            <a:pPr marL="457200" algn="l">
              <a:buFont typeface="+mj-lt"/>
              <a:buAutoNum type="arabicPeriod"/>
            </a:pPr>
            <a:r>
              <a:rPr lang="en-US" sz="3200" b="0" i="0" u="none" strike="noStrike" dirty="0">
                <a:solidFill>
                  <a:srgbClr val="000000"/>
                </a:solidFill>
                <a:effectLst/>
                <a:latin typeface="Times New Roman" panose="02020603050405020304" pitchFamily="18" charset="0"/>
                <a:cs typeface="Times New Roman" panose="02020603050405020304" pitchFamily="18" charset="0"/>
              </a:rPr>
              <a:t>These are my aunt and my uncle and this is _____</a:t>
            </a:r>
            <a:r>
              <a:rPr lang="ru-RU" sz="3200" b="0" i="0" u="none" strike="noStrike" dirty="0">
                <a:solidFill>
                  <a:srgbClr val="000000"/>
                </a:solidFill>
                <a:effectLst/>
                <a:latin typeface="Times New Roman" panose="02020603050405020304" pitchFamily="18" charset="0"/>
                <a:cs typeface="Times New Roman" panose="02020603050405020304" pitchFamily="18" charset="0"/>
              </a:rPr>
              <a:t> </a:t>
            </a:r>
            <a:r>
              <a:rPr lang="en-US" sz="3200" b="0" i="0" u="none" strike="noStrike" dirty="0">
                <a:solidFill>
                  <a:srgbClr val="000000"/>
                </a:solidFill>
                <a:effectLst/>
                <a:latin typeface="Times New Roman" panose="02020603050405020304" pitchFamily="18" charset="0"/>
                <a:cs typeface="Times New Roman" panose="02020603050405020304" pitchFamily="18" charset="0"/>
              </a:rPr>
              <a:t>house.</a:t>
            </a:r>
            <a:endParaRPr lang="en-US" sz="3200" b="0" i="0" dirty="0">
              <a:solidFill>
                <a:srgbClr val="000000"/>
              </a:solidFill>
              <a:effectLst/>
              <a:latin typeface="Times New Roman" panose="02020603050405020304" pitchFamily="18" charset="0"/>
              <a:cs typeface="Times New Roman" panose="02020603050405020304" pitchFamily="18" charset="0"/>
            </a:endParaRPr>
          </a:p>
          <a:p>
            <a:pPr marL="457200" algn="l">
              <a:buFont typeface="+mj-lt"/>
              <a:buAutoNum type="arabicPeriod"/>
            </a:pPr>
            <a:r>
              <a:rPr lang="en-US" sz="3200" b="0" i="0" u="none" strike="noStrike" dirty="0">
                <a:solidFill>
                  <a:srgbClr val="000000"/>
                </a:solidFill>
                <a:effectLst/>
                <a:latin typeface="Times New Roman" panose="02020603050405020304" pitchFamily="18" charset="0"/>
                <a:cs typeface="Times New Roman" panose="02020603050405020304" pitchFamily="18" charset="0"/>
              </a:rPr>
              <a:t>This is you and this is _____</a:t>
            </a:r>
            <a:r>
              <a:rPr lang="ru-RU" sz="3200" b="0" i="0" u="none" strike="noStrike" dirty="0">
                <a:solidFill>
                  <a:srgbClr val="000000"/>
                </a:solidFill>
                <a:effectLst/>
                <a:latin typeface="Times New Roman" panose="02020603050405020304" pitchFamily="18" charset="0"/>
                <a:cs typeface="Times New Roman" panose="02020603050405020304" pitchFamily="18" charset="0"/>
              </a:rPr>
              <a:t> </a:t>
            </a:r>
            <a:r>
              <a:rPr lang="en-US" sz="3200" b="0" i="0" u="none" strike="noStrike" dirty="0">
                <a:solidFill>
                  <a:srgbClr val="000000"/>
                </a:solidFill>
                <a:effectLst/>
                <a:latin typeface="Times New Roman" panose="02020603050405020304" pitchFamily="18" charset="0"/>
                <a:cs typeface="Times New Roman" panose="02020603050405020304" pitchFamily="18" charset="0"/>
              </a:rPr>
              <a:t>pen.</a:t>
            </a:r>
            <a:endParaRPr lang="en-US" sz="3200" b="0" i="0" dirty="0">
              <a:solidFill>
                <a:srgbClr val="000000"/>
              </a:solidFill>
              <a:effectLst/>
              <a:latin typeface="Times New Roman" panose="02020603050405020304" pitchFamily="18" charset="0"/>
              <a:cs typeface="Times New Roman" panose="02020603050405020304" pitchFamily="18" charset="0"/>
            </a:endParaRPr>
          </a:p>
          <a:p>
            <a:pPr marL="0" indent="0">
              <a:buNone/>
            </a:pPr>
            <a:endParaRPr lang="ru-RU" dirty="0"/>
          </a:p>
        </p:txBody>
      </p:sp>
      <p:sp>
        <p:nvSpPr>
          <p:cNvPr id="4" name="TextBox 3">
            <a:extLst>
              <a:ext uri="{FF2B5EF4-FFF2-40B4-BE49-F238E27FC236}">
                <a16:creationId xmlns:a16="http://schemas.microsoft.com/office/drawing/2014/main" id="{E82337EF-8F23-41BB-85F6-68E5B24B6204}"/>
              </a:ext>
            </a:extLst>
          </p:cNvPr>
          <p:cNvSpPr txBox="1"/>
          <p:nvPr/>
        </p:nvSpPr>
        <p:spPr>
          <a:xfrm>
            <a:off x="4959927" y="1560946"/>
            <a:ext cx="1136073" cy="523220"/>
          </a:xfrm>
          <a:prstGeom prst="rect">
            <a:avLst/>
          </a:prstGeom>
          <a:noFill/>
        </p:spPr>
        <p:txBody>
          <a:bodyPr wrap="square" rtlCol="0">
            <a:sp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my</a:t>
            </a:r>
            <a:endParaRPr lang="ru-RU" sz="2800" dirty="0">
              <a:solidFill>
                <a:srgbClr val="C00000"/>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5DC3524A-F467-4014-8196-56E7245D6969}"/>
              </a:ext>
            </a:extLst>
          </p:cNvPr>
          <p:cNvSpPr txBox="1"/>
          <p:nvPr/>
        </p:nvSpPr>
        <p:spPr>
          <a:xfrm>
            <a:off x="6862617" y="2207492"/>
            <a:ext cx="988291" cy="523220"/>
          </a:xfrm>
          <a:prstGeom prst="rect">
            <a:avLst/>
          </a:prstGeom>
          <a:noFill/>
        </p:spPr>
        <p:txBody>
          <a:bodyPr wrap="square" rtlCol="0">
            <a:sp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our</a:t>
            </a:r>
            <a:endParaRPr lang="ru-RU" sz="2800" dirty="0">
              <a:solidFill>
                <a:srgbClr val="C00000"/>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5268E0BE-103C-4BF2-8A54-95F6A301B098}"/>
              </a:ext>
            </a:extLst>
          </p:cNvPr>
          <p:cNvSpPr txBox="1"/>
          <p:nvPr/>
        </p:nvSpPr>
        <p:spPr>
          <a:xfrm>
            <a:off x="6095999" y="2863274"/>
            <a:ext cx="877456" cy="523220"/>
          </a:xfrm>
          <a:prstGeom prst="rect">
            <a:avLst/>
          </a:prstGeom>
          <a:noFill/>
        </p:spPr>
        <p:txBody>
          <a:bodyPr wrap="square" rtlCol="0">
            <a:sp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his</a:t>
            </a:r>
            <a:endParaRPr lang="ru-RU" sz="2800" dirty="0">
              <a:solidFill>
                <a:srgbClr val="C00000"/>
              </a:solidFill>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693E8B0E-A303-4712-94CE-7BB734A4BDF4}"/>
              </a:ext>
            </a:extLst>
          </p:cNvPr>
          <p:cNvSpPr txBox="1"/>
          <p:nvPr/>
        </p:nvSpPr>
        <p:spPr>
          <a:xfrm>
            <a:off x="5347855" y="3426752"/>
            <a:ext cx="877456" cy="523220"/>
          </a:xfrm>
          <a:prstGeom prst="rect">
            <a:avLst/>
          </a:prstGeom>
          <a:noFill/>
        </p:spPr>
        <p:txBody>
          <a:bodyPr wrap="square" rtlCol="0">
            <a:sp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her</a:t>
            </a:r>
            <a:endParaRPr lang="ru-RU" sz="2800" dirty="0">
              <a:solidFill>
                <a:srgbClr val="C00000"/>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866E2808-38C9-4770-BB0C-F791AC458F67}"/>
              </a:ext>
            </a:extLst>
          </p:cNvPr>
          <p:cNvSpPr txBox="1"/>
          <p:nvPr/>
        </p:nvSpPr>
        <p:spPr>
          <a:xfrm>
            <a:off x="5560290" y="4037918"/>
            <a:ext cx="1302327" cy="523220"/>
          </a:xfrm>
          <a:prstGeom prst="rect">
            <a:avLst/>
          </a:prstGeom>
          <a:noFill/>
        </p:spPr>
        <p:txBody>
          <a:bodyPr wrap="square" rtlCol="0">
            <a:spAutoFit/>
          </a:bodyPr>
          <a:lstStyle/>
          <a:p>
            <a:r>
              <a:rPr lang="en-US" sz="2800" dirty="0">
                <a:solidFill>
                  <a:srgbClr val="C00000"/>
                </a:solidFill>
                <a:latin typeface="Times New Roman" panose="02020603050405020304" pitchFamily="18" charset="0"/>
                <a:cs typeface="Times New Roman" panose="02020603050405020304" pitchFamily="18" charset="0"/>
              </a:rPr>
              <a:t>his/her</a:t>
            </a:r>
            <a:endParaRPr lang="ru-RU" sz="2800" dirty="0">
              <a:solidFill>
                <a:srgbClr val="C00000"/>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7D15CC89-EAE6-412B-8CB9-ADBE0CE13742}"/>
              </a:ext>
            </a:extLst>
          </p:cNvPr>
          <p:cNvSpPr txBox="1"/>
          <p:nvPr/>
        </p:nvSpPr>
        <p:spPr>
          <a:xfrm>
            <a:off x="8589817" y="4644265"/>
            <a:ext cx="886691" cy="523220"/>
          </a:xfrm>
          <a:prstGeom prst="rect">
            <a:avLst/>
          </a:prstGeom>
          <a:noFill/>
        </p:spPr>
        <p:txBody>
          <a:bodyPr wrap="square" rtlCol="0">
            <a:sp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their</a:t>
            </a:r>
            <a:endParaRPr lang="ru-RU" sz="2800" dirty="0">
              <a:solidFill>
                <a:srgbClr val="C00000"/>
              </a:solidFill>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2DAC2ECE-CC7C-425F-8BA6-74237C283FD9}"/>
              </a:ext>
            </a:extLst>
          </p:cNvPr>
          <p:cNvSpPr txBox="1"/>
          <p:nvPr/>
        </p:nvSpPr>
        <p:spPr>
          <a:xfrm>
            <a:off x="5107706" y="5306290"/>
            <a:ext cx="905167" cy="523220"/>
          </a:xfrm>
          <a:prstGeom prst="rect">
            <a:avLst/>
          </a:prstGeom>
          <a:noFill/>
        </p:spPr>
        <p:txBody>
          <a:bodyPr wrap="square" rtlCol="0">
            <a:sp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your</a:t>
            </a:r>
            <a:endParaRPr lang="ru-RU" sz="28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83968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1" grpId="0"/>
    </p:bldLst>
  </p:timing>
</p:sld>
</file>

<file path=ppt/theme/theme1.xml><?xml version="1.0" encoding="utf-8"?>
<a:theme xmlns:a="http://schemas.openxmlformats.org/drawingml/2006/main" name="Посылка">
  <a:themeElements>
    <a:clrScheme name="Красный и оранжевый">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Посылка">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осылка">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TM10001115[[fn=Посылка]]</Template>
  <TotalTime>49</TotalTime>
  <Words>295</Words>
  <Application>Microsoft Office PowerPoint</Application>
  <PresentationFormat>Широкоэкранный</PresentationFormat>
  <Paragraphs>48</Paragraphs>
  <Slides>6</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6</vt:i4>
      </vt:variant>
    </vt:vector>
  </HeadingPairs>
  <TitlesOfParts>
    <vt:vector size="12" baseType="lpstr">
      <vt:lpstr>Arial</vt:lpstr>
      <vt:lpstr>Calibri</vt:lpstr>
      <vt:lpstr>Corbel</vt:lpstr>
      <vt:lpstr>Gill Sans MT</vt:lpstr>
      <vt:lpstr>Times New Roman</vt:lpstr>
      <vt:lpstr>Посылка</vt:lpstr>
      <vt:lpstr>Прочитай письмо даши. Расскажи кому она пишет о чём рассказывает.</vt:lpstr>
      <vt:lpstr>Презентация PowerPoint</vt:lpstr>
      <vt:lpstr>Презентация PowerPoint</vt:lpstr>
      <vt:lpstr>Скажи по-английски.</vt:lpstr>
      <vt:lpstr>Соедини местоимения</vt:lpstr>
      <vt:lpstr>Заполни пропуски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Прочитай письмо даши. Расскажи кому она пишет о чём рассказывает.</dc:title>
  <dc:creator>Лолита Бурова</dc:creator>
  <cp:lastModifiedBy>Лолита Бурова</cp:lastModifiedBy>
  <cp:revision>6</cp:revision>
  <dcterms:created xsi:type="dcterms:W3CDTF">2023-02-01T13:07:33Z</dcterms:created>
  <dcterms:modified xsi:type="dcterms:W3CDTF">2023-02-01T13:57:11Z</dcterms:modified>
</cp:coreProperties>
</file>