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70" r:id="rId6"/>
    <p:sldId id="26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71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-636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2D4E4-26BE-4620-A6AD-03EC9F53FEAB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BF540-C461-4A3A-A537-C9D1168E12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59390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2D4E4-26BE-4620-A6AD-03EC9F53FEAB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BF540-C461-4A3A-A537-C9D1168E12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02144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2D4E4-26BE-4620-A6AD-03EC9F53FEAB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BF540-C461-4A3A-A537-C9D1168E12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6616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2D4E4-26BE-4620-A6AD-03EC9F53FEAB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BF540-C461-4A3A-A537-C9D1168E12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3075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2D4E4-26BE-4620-A6AD-03EC9F53FEAB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BF540-C461-4A3A-A537-C9D1168E12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4561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2D4E4-26BE-4620-A6AD-03EC9F53FEAB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BF540-C461-4A3A-A537-C9D1168E12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8214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2D4E4-26BE-4620-A6AD-03EC9F53FEAB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BF540-C461-4A3A-A537-C9D1168E12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2489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2D4E4-26BE-4620-A6AD-03EC9F53FEAB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BF540-C461-4A3A-A537-C9D1168E12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6925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2D4E4-26BE-4620-A6AD-03EC9F53FEAB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BF540-C461-4A3A-A537-C9D1168E12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57710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2D4E4-26BE-4620-A6AD-03EC9F53FEAB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BF540-C461-4A3A-A537-C9D1168E12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709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2D4E4-26BE-4620-A6AD-03EC9F53FEAB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BF540-C461-4A3A-A537-C9D1168E12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0516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92D4E4-26BE-4620-A6AD-03EC9F53FEAB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BBF540-C461-4A3A-A537-C9D1168E12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2604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7771" y="1045029"/>
            <a:ext cx="8569236" cy="421277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986804" y="5423026"/>
            <a:ext cx="1745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Маковкина</a:t>
            </a:r>
            <a:r>
              <a:rPr lang="ru-RU" dirty="0" smtClean="0"/>
              <a:t> И.А.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6685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9669"/>
            <a:ext cx="12191999" cy="6927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86741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21921"/>
            <a:ext cx="12392296" cy="7114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38959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9967" y="-104503"/>
            <a:ext cx="12879977" cy="7149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14520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22514" y="0"/>
            <a:ext cx="12914185" cy="7027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81490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79269" y="-104503"/>
            <a:ext cx="13454743" cy="7045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5207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18011" y="-78377"/>
            <a:ext cx="12775474" cy="6936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6819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трелка вправо 1"/>
          <p:cNvSpPr/>
          <p:nvPr/>
        </p:nvSpPr>
        <p:spPr>
          <a:xfrm>
            <a:off x="296091" y="2255520"/>
            <a:ext cx="11617234" cy="24906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П р и с о е д и н я й т е с ь !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4004771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51816" y="478972"/>
            <a:ext cx="3640183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/>
              <a:t>Яндекс.Учебник</a:t>
            </a:r>
            <a:r>
              <a:rPr lang="ru-RU" sz="2400" dirty="0"/>
              <a:t> — российская образовательная платформа для учителей и учеников. Сервис позволяет преподавателям назначать и автоматически проверять домашние задания, отслеживать успеваемость отдельных учеников и всего класса, индивидуально работать с успешными и отстающими учениками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63019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98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0537" y="1"/>
            <a:ext cx="6357257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6374674" cy="6783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6992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1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Стрелка вправо 3"/>
          <p:cNvSpPr/>
          <p:nvPr/>
        </p:nvSpPr>
        <p:spPr>
          <a:xfrm rot="10800000">
            <a:off x="3840480" y="0"/>
            <a:ext cx="3692432" cy="5747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1676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8971" y="0"/>
            <a:ext cx="1297577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38495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0593" y="0"/>
            <a:ext cx="1271451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66962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1920"/>
            <a:ext cx="12192000" cy="673607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Стрелка вправо 4"/>
          <p:cNvSpPr/>
          <p:nvPr/>
        </p:nvSpPr>
        <p:spPr>
          <a:xfrm>
            <a:off x="670560" y="200297"/>
            <a:ext cx="4450080" cy="65314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2781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трелка вправо 2"/>
          <p:cNvSpPr/>
          <p:nvPr/>
        </p:nvSpPr>
        <p:spPr>
          <a:xfrm>
            <a:off x="365760" y="1793966"/>
            <a:ext cx="11521440" cy="22729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/>
              <a:t>https://www.instagram.com/education.yandex/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064518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757908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24</Words>
  <Application>Microsoft Office PowerPoint</Application>
  <PresentationFormat>Произвольный</PresentationFormat>
  <Paragraphs>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6</cp:revision>
  <dcterms:created xsi:type="dcterms:W3CDTF">2022-01-10T14:46:25Z</dcterms:created>
  <dcterms:modified xsi:type="dcterms:W3CDTF">2023-02-01T14:14:54Z</dcterms:modified>
</cp:coreProperties>
</file>