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8" r:id="rId5"/>
    <p:sldId id="259" r:id="rId6"/>
    <p:sldId id="273" r:id="rId7"/>
    <p:sldId id="260" r:id="rId8"/>
    <p:sldId id="261" r:id="rId9"/>
    <p:sldId id="262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205082-F23D-4BEE-91B9-B133CD28A0C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F8317-B688-4F83-97AD-83AC87A71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205082-F23D-4BEE-91B9-B133CD28A0C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F8317-B688-4F83-97AD-83AC87A71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205082-F23D-4BEE-91B9-B133CD28A0C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F8317-B688-4F83-97AD-83AC87A71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205082-F23D-4BEE-91B9-B133CD28A0C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F8317-B688-4F83-97AD-83AC87A71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205082-F23D-4BEE-91B9-B133CD28A0C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F8317-B688-4F83-97AD-83AC87A71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205082-F23D-4BEE-91B9-B133CD28A0C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F8317-B688-4F83-97AD-83AC87A71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205082-F23D-4BEE-91B9-B133CD28A0C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F8317-B688-4F83-97AD-83AC87A71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205082-F23D-4BEE-91B9-B133CD28A0C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F8317-B688-4F83-97AD-83AC87A71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205082-F23D-4BEE-91B9-B133CD28A0C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F8317-B688-4F83-97AD-83AC87A71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205082-F23D-4BEE-91B9-B133CD28A0C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F8317-B688-4F83-97AD-83AC87A71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205082-F23D-4BEE-91B9-B133CD28A0C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F8317-B688-4F83-97AD-83AC87A718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D205082-F23D-4BEE-91B9-B133CD28A0C7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D8F8317-B688-4F83-97AD-83AC87A71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7772400" cy="189865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Тест-викторина по физической культуре для 2 класса</a:t>
            </a:r>
            <a:endParaRPr lang="ru-RU" dirty="0"/>
          </a:p>
        </p:txBody>
      </p:sp>
      <p:pic>
        <p:nvPicPr>
          <p:cNvPr id="4" name="Рисунок 3" descr="14916_e1a6c52dd99b33d580efbf8194cb26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2857496"/>
            <a:ext cx="4662280" cy="2428271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5373216"/>
            <a:ext cx="6264696" cy="1080119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физической культуры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Л.В. Шевцова СОШ 80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Назовите физические качества слева направо по порядку (получится 5 </a:t>
            </a:r>
            <a:r>
              <a:rPr lang="ru-RU" sz="2800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качетсв</a:t>
            </a: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929330"/>
            <a:ext cx="8183880" cy="92867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5eff52f62fe0b06cd338e36ad5be39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1428736"/>
            <a:ext cx="3000364" cy="2249407"/>
          </a:xfrm>
          <a:prstGeom prst="rect">
            <a:avLst/>
          </a:prstGeom>
        </p:spPr>
      </p:pic>
      <p:pic>
        <p:nvPicPr>
          <p:cNvPr id="5" name="Рисунок 4" descr="creating-an-endless-runner-part-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571612"/>
            <a:ext cx="2918802" cy="2500330"/>
          </a:xfrm>
          <a:prstGeom prst="rect">
            <a:avLst/>
          </a:prstGeom>
        </p:spPr>
      </p:pic>
      <p:pic>
        <p:nvPicPr>
          <p:cNvPr id="6" name="Рисунок 5" descr="s12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10259" y="1785926"/>
            <a:ext cx="3333741" cy="2286016"/>
          </a:xfrm>
          <a:prstGeom prst="rect">
            <a:avLst/>
          </a:prstGeom>
        </p:spPr>
      </p:pic>
      <p:pic>
        <p:nvPicPr>
          <p:cNvPr id="7" name="Рисунок 6" descr="legkoatleticheskiy_kros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28662" y="4000504"/>
            <a:ext cx="2999087" cy="2262183"/>
          </a:xfrm>
          <a:prstGeom prst="rect">
            <a:avLst/>
          </a:prstGeom>
        </p:spPr>
      </p:pic>
      <p:pic>
        <p:nvPicPr>
          <p:cNvPr id="8" name="Рисунок 7" descr="827aaba78a7dc0aa19b3219937ad5a0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0628" y="4071942"/>
            <a:ext cx="2140461" cy="23249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776864" cy="105156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 Данные вопросы требуют письменного ответа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18795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Назовите 5 командных видов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спорта______________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На каких частях тела можно измерить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пульс?______________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formation_items_18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156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Условия для прохождения теста-викторины: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429684" cy="52864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Ответы записываем в тетради;</a:t>
            </a:r>
            <a:endParaRPr lang="en-US" sz="36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sz="36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Не забываем пронумеровать ответ на каждый вопрос.</a:t>
            </a:r>
          </a:p>
          <a:p>
            <a:pPr marL="514350" indent="-514350">
              <a:buFont typeface="+mj-lt"/>
              <a:buAutoNum type="arabicParenR"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u="sng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426798" cy="225570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Разминку (общеразвивающие упражнения - ОРУ) проводят: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в начале урока; б) в конце урока;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в)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середине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урока; г) в любой части урока.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lide-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714620"/>
            <a:ext cx="8572560" cy="4143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928934"/>
            <a:ext cx="9144000" cy="3929066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Разминка на уроке физкультуры нужна -...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  а) для удовольствия;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  б) для подготовки мышц к основной нагрузке;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  в) для красоты тела;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  г) расширения кругозора.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SbR384-8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0"/>
            <a:ext cx="7072362" cy="2928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429684" cy="300039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Виды построений на уроке физической культуры:</a:t>
            </a:r>
            <a:endParaRPr lang="ru-RU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колонна, шеренга, круг;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линейка;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трапеция;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 полукруг.</a:t>
            </a:r>
          </a:p>
          <a:p>
            <a:endParaRPr lang="ru-RU" dirty="0"/>
          </a:p>
        </p:txBody>
      </p:sp>
      <p:pic>
        <p:nvPicPr>
          <p:cNvPr id="4" name="Рисунок 3" descr="Slid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3286124"/>
            <a:ext cx="6419850" cy="2762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относится к специально беговым и прыжковым упражнениям?</a:t>
            </a:r>
            <a:endParaRPr lang="ru-RU" sz="28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250033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приседания, отжимания;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наклон вниз, шпагат;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приставной шаг правым, левым боком; прыжки на правой, левой ноге,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многоскоки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 бег на 60 м, 1000 м.</a:t>
            </a:r>
          </a:p>
        </p:txBody>
      </p:sp>
      <p:pic>
        <p:nvPicPr>
          <p:cNvPr id="4" name="Рисунок 3" descr="Spetsialnye-begovye-uprazhneniya_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643314"/>
            <a:ext cx="9144000" cy="3214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364331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Какое основное физическое качество необходимо для выполнения сгибаний и разгибаний рук (отжиманий)?</a:t>
            </a:r>
            <a:endParaRPr lang="ru-RU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быстрота;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б) сила 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в) гибкость;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г)  выносливость.</a:t>
            </a:r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429000"/>
            <a:ext cx="8286808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41854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endParaRPr lang="ru-RU" b="1" i="1" u="sng" dirty="0" smtClean="0"/>
          </a:p>
          <a:p>
            <a:pPr algn="ctr">
              <a:buNone/>
            </a:pPr>
            <a:r>
              <a:rPr lang="ru-RU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6. В какой спортивной игре есть вратарь?</a:t>
            </a:r>
            <a:endParaRPr lang="ru-RU" i="1" u="sng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а) футбол;                      б) теннис;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в) баскетбол;                  г) волейбол.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86808" cy="25003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Для игры в «Вышибалы» нужен:</a:t>
            </a:r>
            <a:endParaRPr lang="ru-RU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а) волейбольный мяч;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б) футбольный мяч 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в) баскетбольный мяч;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г)  набивной мяч.</a:t>
            </a:r>
          </a:p>
          <a:p>
            <a:endParaRPr lang="ru-RU" dirty="0"/>
          </a:p>
        </p:txBody>
      </p:sp>
      <p:pic>
        <p:nvPicPr>
          <p:cNvPr id="4" name="Рисунок 3" descr="unnam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2928934"/>
            <a:ext cx="6500858" cy="3733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131</TotalTime>
  <Words>259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Тест-викторина по физической культуре для 2 класса</vt:lpstr>
      <vt:lpstr>Условия для прохождения теста-викторины:</vt:lpstr>
      <vt:lpstr>Слайд 3</vt:lpstr>
      <vt:lpstr>Слайд 4</vt:lpstr>
      <vt:lpstr>Слайд 5</vt:lpstr>
      <vt:lpstr>4. Что относится к специально беговым и прыжковым упражнениям?</vt:lpstr>
      <vt:lpstr>Слайд 7</vt:lpstr>
      <vt:lpstr>Слайд 8</vt:lpstr>
      <vt:lpstr>Слайд 9</vt:lpstr>
      <vt:lpstr>8. Назовите физические качества слева направо по порядку (получится 5 качетсв)</vt:lpstr>
      <vt:lpstr>9. Данные вопросы требуют письменного ответа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Тест-викторина по физической культуре для 1-2 классов</dc:title>
  <dc:creator>Лиза</dc:creator>
  <cp:lastModifiedBy>HOME</cp:lastModifiedBy>
  <cp:revision>17</cp:revision>
  <dcterms:created xsi:type="dcterms:W3CDTF">2020-04-09T13:08:16Z</dcterms:created>
  <dcterms:modified xsi:type="dcterms:W3CDTF">2020-11-08T17:08:28Z</dcterms:modified>
</cp:coreProperties>
</file>