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0" r:id="rId3"/>
    <p:sldId id="276" r:id="rId4"/>
    <p:sldId id="277" r:id="rId5"/>
    <p:sldId id="271" r:id="rId6"/>
    <p:sldId id="275" r:id="rId7"/>
    <p:sldId id="273" r:id="rId8"/>
    <p:sldId id="278" r:id="rId9"/>
    <p:sldId id="274" r:id="rId10"/>
    <p:sldId id="267" r:id="rId11"/>
    <p:sldId id="280" r:id="rId12"/>
    <p:sldId id="279" r:id="rId13"/>
    <p:sldId id="257" r:id="rId14"/>
    <p:sldId id="258" r:id="rId15"/>
    <p:sldId id="259" r:id="rId16"/>
    <p:sldId id="260" r:id="rId17"/>
    <p:sldId id="261" r:id="rId18"/>
    <p:sldId id="265" r:id="rId19"/>
    <p:sldId id="264" r:id="rId20"/>
    <p:sldId id="263" r:id="rId21"/>
    <p:sldId id="262" r:id="rId22"/>
    <p:sldId id="281" r:id="rId23"/>
    <p:sldId id="282" r:id="rId24"/>
    <p:sldId id="283" r:id="rId25"/>
    <p:sldId id="272" r:id="rId26"/>
    <p:sldId id="268" r:id="rId27"/>
    <p:sldId id="284" r:id="rId28"/>
    <p:sldId id="269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9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1714488"/>
            <a:ext cx="7772400" cy="2827347"/>
          </a:xfrm>
        </p:spPr>
        <p:txBody>
          <a:bodyPr>
            <a:noAutofit/>
          </a:bodyPr>
          <a:lstStyle/>
          <a:p>
            <a:pPr algn="ctr"/>
            <a:r>
              <a:rPr lang="ru-RU" sz="8800" dirty="0" smtClean="0">
                <a:latin typeface="Monotype Corsiva" pitchFamily="66" charset="0"/>
              </a:rPr>
              <a:t>  Подготовка  к </a:t>
            </a:r>
            <a:r>
              <a:rPr lang="ru-RU" sz="8800" dirty="0" smtClean="0">
                <a:latin typeface="Monotype Corsiva" pitchFamily="66" charset="0"/>
              </a:rPr>
              <a:t>ЕГЭ/ОГЭ  </a:t>
            </a:r>
            <a:r>
              <a:rPr lang="ru-RU" sz="8800" dirty="0" smtClean="0">
                <a:latin typeface="Monotype Corsiva" pitchFamily="66" charset="0"/>
              </a:rPr>
              <a:t>с   </a:t>
            </a:r>
            <a:r>
              <a:rPr lang="ru-RU" sz="8800" dirty="0" err="1" smtClean="0">
                <a:latin typeface="Monotype Corsiva" pitchFamily="66" charset="0"/>
              </a:rPr>
              <a:t>ЯКласс</a:t>
            </a:r>
            <a:endParaRPr lang="ru-RU" sz="8800" dirty="0"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86166" y="5143512"/>
            <a:ext cx="5357834" cy="1371600"/>
          </a:xfrm>
        </p:spPr>
        <p:txBody>
          <a:bodyPr/>
          <a:lstStyle/>
          <a:p>
            <a:r>
              <a:rPr lang="ru-RU" dirty="0" err="1" smtClean="0"/>
              <a:t>Дузенко</a:t>
            </a:r>
            <a:r>
              <a:rPr lang="ru-RU" dirty="0" smtClean="0"/>
              <a:t> Светлана Анатольевна, </a:t>
            </a:r>
          </a:p>
          <a:p>
            <a:r>
              <a:rPr lang="ru-RU" dirty="0" smtClean="0"/>
              <a:t>учитель математики МБОУ СОШ №183 с УИП ХЭЦ г. Новосибирска</a:t>
            </a:r>
          </a:p>
          <a:p>
            <a:r>
              <a:rPr lang="ru-RU" dirty="0" smtClean="0"/>
              <a:t>1 категория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022-04-13_11-35-43.pn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r="1337"/>
          <a:stretch>
            <a:fillRect/>
          </a:stretch>
        </p:blipFill>
        <p:spPr>
          <a:xfrm>
            <a:off x="142843" y="0"/>
            <a:ext cx="8429685" cy="600076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022-04-13_11-37-13.pn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r="1732" b="2410"/>
          <a:stretch>
            <a:fillRect/>
          </a:stretch>
        </p:blipFill>
        <p:spPr>
          <a:xfrm>
            <a:off x="142843" y="0"/>
            <a:ext cx="8286809" cy="5786454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022-04-13_09-29-02.pn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42844" y="0"/>
            <a:ext cx="6643691" cy="3714752"/>
          </a:xfrm>
        </p:spPr>
      </p:pic>
      <p:pic>
        <p:nvPicPr>
          <p:cNvPr id="5" name="Рисунок 4" descr="2022-04-13_09-30-3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642918"/>
            <a:ext cx="7856266" cy="4433901"/>
          </a:xfrm>
          <a:prstGeom prst="rect">
            <a:avLst/>
          </a:prstGeom>
        </p:spPr>
      </p:pic>
      <p:pic>
        <p:nvPicPr>
          <p:cNvPr id="6" name="Рисунок 5" descr="2022-04-13_09-31-3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100" y="1500174"/>
            <a:ext cx="7998168" cy="45005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857488" y="6000768"/>
            <a:ext cx="29289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008000"/>
                </a:solidFill>
                <a:latin typeface="Monotype Corsiva" pitchFamily="66" charset="0"/>
              </a:rPr>
              <a:t>Архив</a:t>
            </a:r>
            <a:endParaRPr lang="ru-RU" sz="4800" b="1" dirty="0">
              <a:solidFill>
                <a:srgbClr val="008000"/>
              </a:solidFill>
              <a:latin typeface="Monotype Corsiva" pitchFamily="66" charset="0"/>
            </a:endParaRPr>
          </a:p>
        </p:txBody>
      </p:sp>
      <p:pic>
        <p:nvPicPr>
          <p:cNvPr id="9" name="Picture 2" descr="C:\Users\user\AppData\Local\Microsoft\Windows\Temporary Internet Files\Content.IE5\YKD9WESR\arrow-24814_960_720[1]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6000768"/>
            <a:ext cx="428616" cy="857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l="22220" t="54612" r="3279" b="26447"/>
          <a:stretch>
            <a:fillRect/>
          </a:stretch>
        </p:blipFill>
        <p:spPr bwMode="auto">
          <a:xfrm>
            <a:off x="428596" y="0"/>
            <a:ext cx="8078447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 l="22266" t="25635" r="10351" b="15038"/>
          <a:stretch>
            <a:fillRect/>
          </a:stretch>
        </p:blipFill>
        <p:spPr bwMode="auto">
          <a:xfrm>
            <a:off x="785786" y="1675328"/>
            <a:ext cx="7358114" cy="5182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r="-509" b="21711"/>
          <a:stretch>
            <a:fillRect/>
          </a:stretch>
        </p:blipFill>
        <p:spPr bwMode="auto">
          <a:xfrm>
            <a:off x="0" y="1714488"/>
            <a:ext cx="5686247" cy="354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 l="23047" t="23633" r="24219" b="23633"/>
          <a:stretch>
            <a:fillRect/>
          </a:stretch>
        </p:blipFill>
        <p:spPr bwMode="auto">
          <a:xfrm>
            <a:off x="1214414" y="1571612"/>
            <a:ext cx="6429420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 l="23633" t="24365" r="23047" b="23633"/>
          <a:stretch>
            <a:fillRect/>
          </a:stretch>
        </p:blipFill>
        <p:spPr bwMode="auto">
          <a:xfrm>
            <a:off x="2643142" y="1643050"/>
            <a:ext cx="6500858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/>
          <a:srcRect l="22266" t="43946" r="6250" b="38476"/>
          <a:stretch>
            <a:fillRect/>
          </a:stretch>
        </p:blipFill>
        <p:spPr bwMode="auto">
          <a:xfrm>
            <a:off x="214282" y="0"/>
            <a:ext cx="8715436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l="22220" t="23044" r="23483" b="26447"/>
          <a:stretch>
            <a:fillRect/>
          </a:stretch>
        </p:blipFill>
        <p:spPr bwMode="auto">
          <a:xfrm>
            <a:off x="0" y="1643050"/>
            <a:ext cx="5786478" cy="4306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 l="23047" t="22168" r="23047" b="25830"/>
          <a:stretch>
            <a:fillRect/>
          </a:stretch>
        </p:blipFill>
        <p:spPr bwMode="auto">
          <a:xfrm>
            <a:off x="2571704" y="1785902"/>
            <a:ext cx="6572296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 l="21094" t="41015" r="29687" b="42139"/>
          <a:stretch>
            <a:fillRect/>
          </a:stretch>
        </p:blipFill>
        <p:spPr bwMode="auto">
          <a:xfrm>
            <a:off x="1357290" y="0"/>
            <a:ext cx="6000792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l="20508" t="54199" r="15625" b="30420"/>
          <a:stretch>
            <a:fillRect/>
          </a:stretch>
        </p:blipFill>
        <p:spPr bwMode="auto">
          <a:xfrm>
            <a:off x="571472" y="0"/>
            <a:ext cx="7786742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 l="33585" t="38829" r="32322" b="29603"/>
          <a:stretch>
            <a:fillRect/>
          </a:stretch>
        </p:blipFill>
        <p:spPr bwMode="auto">
          <a:xfrm>
            <a:off x="500034" y="1571611"/>
            <a:ext cx="4500594" cy="3333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/>
          <a:srcRect l="33593" t="39014" r="33008" b="29492"/>
          <a:stretch>
            <a:fillRect/>
          </a:stretch>
        </p:blipFill>
        <p:spPr bwMode="auto">
          <a:xfrm>
            <a:off x="4314490" y="3214686"/>
            <a:ext cx="4829510" cy="364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l="20508" t="25635" r="9765" b="56787"/>
          <a:stretch>
            <a:fillRect/>
          </a:stretch>
        </p:blipFill>
        <p:spPr bwMode="auto">
          <a:xfrm>
            <a:off x="214282" y="0"/>
            <a:ext cx="8501122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 l="23483" t="24623" r="23483" b="24868"/>
          <a:stretch>
            <a:fillRect/>
          </a:stretch>
        </p:blipFill>
        <p:spPr bwMode="auto">
          <a:xfrm>
            <a:off x="214282" y="1785926"/>
            <a:ext cx="4071966" cy="310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/>
          <a:srcRect l="22461" t="30224" r="23047" b="30225"/>
          <a:stretch>
            <a:fillRect/>
          </a:stretch>
        </p:blipFill>
        <p:spPr bwMode="auto">
          <a:xfrm>
            <a:off x="2285984" y="2857496"/>
            <a:ext cx="6643734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 l="22266" t="44678" r="9179" b="37744"/>
          <a:stretch>
            <a:fillRect/>
          </a:stretch>
        </p:blipFill>
        <p:spPr bwMode="auto">
          <a:xfrm>
            <a:off x="357158" y="0"/>
            <a:ext cx="8358246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 l="22220" t="24623" r="4542" b="23290"/>
          <a:stretch>
            <a:fillRect/>
          </a:stretch>
        </p:blipFill>
        <p:spPr bwMode="auto">
          <a:xfrm>
            <a:off x="357158" y="1714488"/>
            <a:ext cx="8358246" cy="4755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 l="22266" t="35889" r="25000" b="46533"/>
          <a:stretch>
            <a:fillRect/>
          </a:stretch>
        </p:blipFill>
        <p:spPr bwMode="auto">
          <a:xfrm>
            <a:off x="1214414" y="0"/>
            <a:ext cx="6429388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 l="22280" t="20521" r="3843" b="26710"/>
          <a:stretch>
            <a:fillRect/>
          </a:stretch>
        </p:blipFill>
        <p:spPr bwMode="auto">
          <a:xfrm>
            <a:off x="142844" y="1643050"/>
            <a:ext cx="8626139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l="9348" t="21401" r="37883" b="28762"/>
          <a:stretch>
            <a:fillRect/>
          </a:stretch>
        </p:blipFill>
        <p:spPr bwMode="auto">
          <a:xfrm>
            <a:off x="142844" y="142852"/>
            <a:ext cx="8698595" cy="65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 l="20508" t="38086" r="6250" b="43603"/>
          <a:stretch>
            <a:fillRect/>
          </a:stretch>
        </p:blipFill>
        <p:spPr bwMode="auto">
          <a:xfrm>
            <a:off x="0" y="0"/>
            <a:ext cx="914400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 l="34847" t="35671" r="15907" b="45388"/>
          <a:stretch>
            <a:fillRect/>
          </a:stretch>
        </p:blipFill>
        <p:spPr bwMode="auto">
          <a:xfrm>
            <a:off x="-1" y="1785925"/>
            <a:ext cx="5786447" cy="1780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/>
          <a:srcRect l="34766" t="36816" r="17773" b="50000"/>
          <a:stretch>
            <a:fillRect/>
          </a:stretch>
        </p:blipFill>
        <p:spPr bwMode="auto">
          <a:xfrm>
            <a:off x="785786" y="2643182"/>
            <a:ext cx="5786478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/>
          <a:srcRect l="34766" t="36084" r="16601" b="41211"/>
          <a:stretch>
            <a:fillRect/>
          </a:stretch>
        </p:blipFill>
        <p:spPr bwMode="auto">
          <a:xfrm>
            <a:off x="1214414" y="3500438"/>
            <a:ext cx="5786446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/>
          <a:srcRect l="34766" t="36084" r="21875" b="50000"/>
          <a:stretch>
            <a:fillRect/>
          </a:stretch>
        </p:blipFill>
        <p:spPr bwMode="auto">
          <a:xfrm>
            <a:off x="2000232" y="4500570"/>
            <a:ext cx="5842876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7"/>
          <a:srcRect l="34766" t="36084" r="17773" b="51465"/>
          <a:stretch>
            <a:fillRect/>
          </a:stretch>
        </p:blipFill>
        <p:spPr bwMode="auto">
          <a:xfrm>
            <a:off x="3000364" y="5429264"/>
            <a:ext cx="578651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 l="21680" t="45410" r="7421" b="35547"/>
          <a:stretch>
            <a:fillRect/>
          </a:stretch>
        </p:blipFill>
        <p:spPr bwMode="auto">
          <a:xfrm>
            <a:off x="285720" y="0"/>
            <a:ext cx="8643998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 l="23483" t="24623" r="4542" b="23290"/>
          <a:stretch>
            <a:fillRect/>
          </a:stretch>
        </p:blipFill>
        <p:spPr bwMode="auto">
          <a:xfrm>
            <a:off x="214281" y="1857364"/>
            <a:ext cx="5799467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/>
          <a:srcRect l="34766" t="45606" r="16601" b="27295"/>
          <a:stretch>
            <a:fillRect/>
          </a:stretch>
        </p:blipFill>
        <p:spPr bwMode="auto">
          <a:xfrm>
            <a:off x="3214646" y="4214818"/>
            <a:ext cx="5929354" cy="2643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022-04-13_11-37-48.pn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r="1739"/>
          <a:stretch>
            <a:fillRect/>
          </a:stretch>
        </p:blipFill>
        <p:spPr>
          <a:xfrm>
            <a:off x="142845" y="0"/>
            <a:ext cx="8072493" cy="5715016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022-04-13_09-34-34.pn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l="19903" r="3471" b="16449"/>
          <a:stretch>
            <a:fillRect/>
          </a:stretch>
        </p:blipFill>
        <p:spPr>
          <a:xfrm>
            <a:off x="142843" y="0"/>
            <a:ext cx="6369267" cy="4714884"/>
          </a:xfrm>
        </p:spPr>
      </p:pic>
      <p:pic>
        <p:nvPicPr>
          <p:cNvPr id="5" name="Рисунок 4" descr="2022-04-13_09-35-0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1571612"/>
            <a:ext cx="8128921" cy="48978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022-04-13_09-38-16.pn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42844" y="0"/>
            <a:ext cx="6502599" cy="4873625"/>
          </a:xfrm>
        </p:spPr>
      </p:pic>
      <p:pic>
        <p:nvPicPr>
          <p:cNvPr id="5" name="Рисунок 4" descr="2022-04-13_09-39-0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62" y="857232"/>
            <a:ext cx="7242682" cy="52308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022-04-13_12-10-36.pn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r="2830" b="1628"/>
          <a:stretch>
            <a:fillRect/>
          </a:stretch>
        </p:blipFill>
        <p:spPr>
          <a:xfrm>
            <a:off x="357158" y="-1"/>
            <a:ext cx="7572428" cy="6690179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2022-04-13_09-36-22.png"/>
          <p:cNvPicPr>
            <a:picLocks noChangeAspect="1"/>
          </p:cNvPicPr>
          <p:nvPr/>
        </p:nvPicPr>
        <p:blipFill>
          <a:blip r:embed="rId2"/>
          <a:srcRect r="1690"/>
          <a:stretch>
            <a:fillRect/>
          </a:stretch>
        </p:blipFill>
        <p:spPr>
          <a:xfrm>
            <a:off x="283664" y="0"/>
            <a:ext cx="843174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022-04-13_09-37-12.pn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r="1456"/>
          <a:stretch>
            <a:fillRect/>
          </a:stretch>
        </p:blipFill>
        <p:spPr>
          <a:xfrm>
            <a:off x="214282" y="0"/>
            <a:ext cx="8072494" cy="5715016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сдачи экзаменов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8" name="TextBox 7"/>
          <p:cNvSpPr txBox="1"/>
          <p:nvPr/>
        </p:nvSpPr>
        <p:spPr>
          <a:xfrm>
            <a:off x="2428860" y="0"/>
            <a:ext cx="5929354" cy="9286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Monotype Corsiva" pitchFamily="66" charset="0"/>
              </a:rPr>
              <a:t>Спасибо за внимание!</a:t>
            </a:r>
            <a:endParaRPr lang="ru-RU" sz="54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022-04-13_09-41-51.png"/>
          <p:cNvPicPr>
            <a:picLocks noGrp="1" noChangeAspect="1"/>
          </p:cNvPicPr>
          <p:nvPr>
            <p:ph sz="quarter" idx="1"/>
          </p:nvPr>
        </p:nvPicPr>
        <p:blipFill>
          <a:blip r:embed="rId3"/>
          <a:stretch>
            <a:fillRect/>
          </a:stretch>
        </p:blipFill>
        <p:spPr>
          <a:xfrm>
            <a:off x="142844" y="0"/>
            <a:ext cx="8586598" cy="5357826"/>
          </a:xfr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022-04-13_09-42-26.pn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42844" y="0"/>
            <a:ext cx="5295323" cy="4873625"/>
          </a:xfrm>
        </p:spPr>
      </p:pic>
      <p:pic>
        <p:nvPicPr>
          <p:cNvPr id="5" name="Рисунок 4" descr="2022-04-13_09-43-4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5852" y="586836"/>
            <a:ext cx="5929354" cy="62711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022-04-13_09-18-55.pn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r="10274"/>
          <a:stretch>
            <a:fillRect/>
          </a:stretch>
        </p:blipFill>
        <p:spPr>
          <a:xfrm>
            <a:off x="214282" y="214290"/>
            <a:ext cx="8562074" cy="6500834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022-04-13_09-25-37.pn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l="19278" r="1468" b="1637"/>
          <a:stretch>
            <a:fillRect/>
          </a:stretch>
        </p:blipFill>
        <p:spPr>
          <a:xfrm>
            <a:off x="214282" y="0"/>
            <a:ext cx="7715304" cy="6500834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022-04-13_09-52-10.pn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l="1659" t="5772" r="1574" b="43432"/>
          <a:stretch>
            <a:fillRect/>
          </a:stretch>
        </p:blipFill>
        <p:spPr>
          <a:xfrm>
            <a:off x="142844" y="1571612"/>
            <a:ext cx="8606604" cy="4071942"/>
          </a:xfrm>
        </p:spPr>
      </p:pic>
      <p:pic>
        <p:nvPicPr>
          <p:cNvPr id="5" name="Рисунок 4" descr="2022-04-13_09-18-55.png"/>
          <p:cNvPicPr>
            <a:picLocks noChangeAspect="1"/>
          </p:cNvPicPr>
          <p:nvPr/>
        </p:nvPicPr>
        <p:blipFill>
          <a:blip r:embed="rId3"/>
          <a:srcRect l="58594" t="20183" r="24218" b="54588"/>
          <a:stretch>
            <a:fillRect/>
          </a:stretch>
        </p:blipFill>
        <p:spPr>
          <a:xfrm>
            <a:off x="357158" y="0"/>
            <a:ext cx="1571636" cy="15716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022-04-13_09-26-32.pn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l="19972" r="1442"/>
          <a:stretch>
            <a:fillRect/>
          </a:stretch>
        </p:blipFill>
        <p:spPr>
          <a:xfrm>
            <a:off x="142844" y="0"/>
            <a:ext cx="7786742" cy="6750172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022-04-13_09-18-55.pn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l="75297" t="21401" r="9724" b="53680"/>
          <a:stretch>
            <a:fillRect/>
          </a:stretch>
        </p:blipFill>
        <p:spPr>
          <a:xfrm>
            <a:off x="500034" y="285728"/>
            <a:ext cx="1285884" cy="1457335"/>
          </a:xfrm>
        </p:spPr>
      </p:pic>
      <p:pic>
        <p:nvPicPr>
          <p:cNvPr id="5" name="Рисунок 4" descr="2022-04-13_09-46-37.png"/>
          <p:cNvPicPr>
            <a:picLocks noChangeAspect="1"/>
          </p:cNvPicPr>
          <p:nvPr/>
        </p:nvPicPr>
        <p:blipFill>
          <a:blip r:embed="rId3"/>
          <a:srcRect l="1947" t="55208" r="1023" b="3125"/>
          <a:stretch>
            <a:fillRect/>
          </a:stretch>
        </p:blipFill>
        <p:spPr>
          <a:xfrm>
            <a:off x="214282" y="1928802"/>
            <a:ext cx="8438614" cy="3214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346</TotalTime>
  <Words>29</Words>
  <PresentationFormat>Экран (4:3)</PresentationFormat>
  <Paragraphs>6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Эркер</vt:lpstr>
      <vt:lpstr>  Подготовка  к ЕГЭ/ОГЭ  с   ЯКласс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Подготовка  к ЕГЭ  с   ЯКласс</dc:title>
  <dc:creator>user</dc:creator>
  <cp:lastModifiedBy>user</cp:lastModifiedBy>
  <cp:revision>5</cp:revision>
  <dcterms:created xsi:type="dcterms:W3CDTF">2021-05-31T04:35:58Z</dcterms:created>
  <dcterms:modified xsi:type="dcterms:W3CDTF">2022-04-13T08:07:34Z</dcterms:modified>
</cp:coreProperties>
</file>