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15" r:id="rId3"/>
    <p:sldId id="316" r:id="rId4"/>
    <p:sldId id="321" r:id="rId5"/>
    <p:sldId id="317" r:id="rId6"/>
    <p:sldId id="318" r:id="rId7"/>
    <p:sldId id="308" r:id="rId8"/>
    <p:sldId id="301" r:id="rId9"/>
    <p:sldId id="319" r:id="rId10"/>
    <p:sldId id="320" r:id="rId11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33A3494-912A-40EE-9882-0173C390283F}">
          <p14:sldIdLst>
            <p14:sldId id="256"/>
            <p14:sldId id="315"/>
            <p14:sldId id="316"/>
            <p14:sldId id="321"/>
            <p14:sldId id="317"/>
            <p14:sldId id="318"/>
          </p14:sldIdLst>
        </p14:section>
        <p14:section name="Раздел без заголовка" id="{588E2AB8-E7DB-4684-BE7E-7C2BED1AA917}">
          <p14:sldIdLst>
            <p14:sldId id="308"/>
            <p14:sldId id="301"/>
            <p14:sldId id="319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Юлия Костарева" initials="ЮК" lastIdx="1" clrIdx="0">
    <p:extLst>
      <p:ext uri="{19B8F6BF-5375-455C-9EA6-DF929625EA0E}">
        <p15:presenceInfo xmlns:p15="http://schemas.microsoft.com/office/powerpoint/2012/main" userId="632fef01580062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604" autoAdjust="0"/>
  </p:normalViewPr>
  <p:slideViewPr>
    <p:cSldViewPr>
      <p:cViewPr varScale="1">
        <p:scale>
          <a:sx n="93" d="100"/>
          <a:sy n="93" d="100"/>
        </p:scale>
        <p:origin x="212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420888"/>
            <a:ext cx="6480720" cy="1102022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204120" y="9560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844080" y="22852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Дата 3"/>
          <p:cNvSpPr txBox="1">
            <a:spLocks/>
          </p:cNvSpPr>
          <p:nvPr userDrawn="1"/>
        </p:nvSpPr>
        <p:spPr>
          <a:xfrm>
            <a:off x="609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420888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3789040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8036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21328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7BE764F-0420-7532-502E-8112418AC3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Уменьшаемое . Вычитаемое . Разность.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CBECF-7336-ECFA-A47A-3B3665D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61507E-80C3-361E-EC2C-D37EC2C36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FC2BA1-75E2-FE6A-5E9C-25110D54A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20" y="684312"/>
            <a:ext cx="8900920" cy="145692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DFD960-29F0-93EF-1314-AEAD4C6535A3}"/>
              </a:ext>
            </a:extLst>
          </p:cNvPr>
          <p:cNvSpPr/>
          <p:nvPr/>
        </p:nvSpPr>
        <p:spPr>
          <a:xfrm>
            <a:off x="2627784" y="2564904"/>
            <a:ext cx="3096344" cy="30243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CA0F3D-81D6-6996-1C9F-FF6FEBC9EE71}"/>
              </a:ext>
            </a:extLst>
          </p:cNvPr>
          <p:cNvSpPr/>
          <p:nvPr/>
        </p:nvSpPr>
        <p:spPr>
          <a:xfrm rot="18884853">
            <a:off x="1866896" y="2555712"/>
            <a:ext cx="1922983" cy="7837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73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E53D39-D473-DBA3-B0C5-A576D5EB5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888" y="332656"/>
            <a:ext cx="2896517" cy="576693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1DDD44-B9A6-B8F5-27A8-C3D53906BBB7}"/>
              </a:ext>
            </a:extLst>
          </p:cNvPr>
          <p:cNvSpPr/>
          <p:nvPr/>
        </p:nvSpPr>
        <p:spPr>
          <a:xfrm>
            <a:off x="3890286" y="3098941"/>
            <a:ext cx="779511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ru-RU" sz="36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2F518D4-49E4-584F-560E-11ECFAF64BE4}"/>
              </a:ext>
            </a:extLst>
          </p:cNvPr>
          <p:cNvSpPr/>
          <p:nvPr/>
        </p:nvSpPr>
        <p:spPr>
          <a:xfrm>
            <a:off x="4385957" y="3933056"/>
            <a:ext cx="56768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36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945A265-A84F-1878-6641-1C03A8D39F6F}"/>
              </a:ext>
            </a:extLst>
          </p:cNvPr>
          <p:cNvSpPr/>
          <p:nvPr/>
        </p:nvSpPr>
        <p:spPr>
          <a:xfrm>
            <a:off x="4346146" y="2132856"/>
            <a:ext cx="77951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253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CEA0C2-7FFC-AEE9-C640-B95C8739B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862A79D-6315-7B53-8B13-72AB407069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5576" y="0"/>
            <a:ext cx="7461646" cy="4232630"/>
          </a:xfr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D41B2003-36AA-A18A-E2B6-5BC862D26AE1}"/>
              </a:ext>
            </a:extLst>
          </p:cNvPr>
          <p:cNvSpPr/>
          <p:nvPr/>
        </p:nvSpPr>
        <p:spPr>
          <a:xfrm>
            <a:off x="2843808" y="4354850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6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FF1E46F-EFE5-A341-E8A2-D354522924F3}"/>
              </a:ext>
            </a:extLst>
          </p:cNvPr>
          <p:cNvCxnSpPr>
            <a:cxnSpLocks/>
          </p:cNvCxnSpPr>
          <p:nvPr/>
        </p:nvCxnSpPr>
        <p:spPr>
          <a:xfrm flipH="1">
            <a:off x="2843808" y="5062764"/>
            <a:ext cx="252028" cy="4960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96404A2D-AD07-8331-E239-2CCA8C10FE5C}"/>
              </a:ext>
            </a:extLst>
          </p:cNvPr>
          <p:cNvCxnSpPr>
            <a:cxnSpLocks/>
          </p:cNvCxnSpPr>
          <p:nvPr/>
        </p:nvCxnSpPr>
        <p:spPr>
          <a:xfrm>
            <a:off x="3491880" y="4997857"/>
            <a:ext cx="351656" cy="5609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DE98F6A-EF1D-00A6-3D46-F92765DBCF59}"/>
              </a:ext>
            </a:extLst>
          </p:cNvPr>
          <p:cNvSpPr/>
          <p:nvPr/>
        </p:nvSpPr>
        <p:spPr>
          <a:xfrm>
            <a:off x="2555776" y="5558793"/>
            <a:ext cx="540060" cy="4960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CEBB99C-3377-1FD7-664C-06D219C8898E}"/>
              </a:ext>
            </a:extLst>
          </p:cNvPr>
          <p:cNvSpPr/>
          <p:nvPr/>
        </p:nvSpPr>
        <p:spPr>
          <a:xfrm>
            <a:off x="3573506" y="5558793"/>
            <a:ext cx="540060" cy="4960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D15FF2C-D55C-39CD-E672-CEC12FD33EA4}"/>
              </a:ext>
            </a:extLst>
          </p:cNvPr>
          <p:cNvSpPr/>
          <p:nvPr/>
        </p:nvSpPr>
        <p:spPr>
          <a:xfrm>
            <a:off x="2123728" y="3549697"/>
            <a:ext cx="540060" cy="4960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E26C49B-A7C2-71F9-702C-2CFB7E193AF7}"/>
              </a:ext>
            </a:extLst>
          </p:cNvPr>
          <p:cNvSpPr/>
          <p:nvPr/>
        </p:nvSpPr>
        <p:spPr>
          <a:xfrm>
            <a:off x="4560659" y="4336049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7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973BE74-6CCD-BF99-7B5B-9AFDB6A2C37F}"/>
              </a:ext>
            </a:extLst>
          </p:cNvPr>
          <p:cNvCxnSpPr>
            <a:cxnSpLocks/>
          </p:cNvCxnSpPr>
          <p:nvPr/>
        </p:nvCxnSpPr>
        <p:spPr>
          <a:xfrm flipH="1">
            <a:off x="4560659" y="5083233"/>
            <a:ext cx="252028" cy="4960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148A282-746E-6900-F1E5-47AF92987810}"/>
              </a:ext>
            </a:extLst>
          </p:cNvPr>
          <p:cNvCxnSpPr>
            <a:cxnSpLocks/>
          </p:cNvCxnSpPr>
          <p:nvPr/>
        </p:nvCxnSpPr>
        <p:spPr>
          <a:xfrm>
            <a:off x="5236502" y="5083232"/>
            <a:ext cx="188253" cy="47556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9B7A49B-E7A1-13A8-AB61-A491545FB404}"/>
              </a:ext>
            </a:extLst>
          </p:cNvPr>
          <p:cNvSpPr/>
          <p:nvPr/>
        </p:nvSpPr>
        <p:spPr>
          <a:xfrm>
            <a:off x="4304561" y="5558792"/>
            <a:ext cx="540060" cy="4960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5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9B937B4-EDA2-7C36-215C-9BEC508F405D}"/>
              </a:ext>
            </a:extLst>
          </p:cNvPr>
          <p:cNvSpPr/>
          <p:nvPr/>
        </p:nvSpPr>
        <p:spPr>
          <a:xfrm>
            <a:off x="5199308" y="5558791"/>
            <a:ext cx="540060" cy="4960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2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DBE27A-44FC-5F58-F25D-B7DE29E221D0}"/>
              </a:ext>
            </a:extLst>
          </p:cNvPr>
          <p:cNvSpPr/>
          <p:nvPr/>
        </p:nvSpPr>
        <p:spPr>
          <a:xfrm>
            <a:off x="4790568" y="3176939"/>
            <a:ext cx="540060" cy="4960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5370E21-190F-E674-0507-1388FAEB26FE}"/>
              </a:ext>
            </a:extLst>
          </p:cNvPr>
          <p:cNvSpPr/>
          <p:nvPr/>
        </p:nvSpPr>
        <p:spPr>
          <a:xfrm>
            <a:off x="4772801" y="3535585"/>
            <a:ext cx="540060" cy="4960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75C4E3A9-7DDC-D08D-6AFA-0B658581CC02}"/>
              </a:ext>
            </a:extLst>
          </p:cNvPr>
          <p:cNvSpPr/>
          <p:nvPr/>
        </p:nvSpPr>
        <p:spPr>
          <a:xfrm>
            <a:off x="6660232" y="4302560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7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78B31B0D-4E58-7E30-BB62-53D683B52FB5}"/>
              </a:ext>
            </a:extLst>
          </p:cNvPr>
          <p:cNvCxnSpPr>
            <a:cxnSpLocks/>
          </p:cNvCxnSpPr>
          <p:nvPr/>
        </p:nvCxnSpPr>
        <p:spPr>
          <a:xfrm flipH="1">
            <a:off x="6660232" y="5062762"/>
            <a:ext cx="252028" cy="4960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2C748FF9-BB0F-DB0B-EE7A-86A9F17A8720}"/>
              </a:ext>
            </a:extLst>
          </p:cNvPr>
          <p:cNvCxnSpPr>
            <a:cxnSpLocks/>
          </p:cNvCxnSpPr>
          <p:nvPr/>
        </p:nvCxnSpPr>
        <p:spPr>
          <a:xfrm>
            <a:off x="7336075" y="5072995"/>
            <a:ext cx="188253" cy="47556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8C09482-3A76-C161-F873-6ECE1AA30982}"/>
              </a:ext>
            </a:extLst>
          </p:cNvPr>
          <p:cNvSpPr/>
          <p:nvPr/>
        </p:nvSpPr>
        <p:spPr>
          <a:xfrm>
            <a:off x="6415211" y="5501554"/>
            <a:ext cx="540060" cy="4960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6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0433821-3AF6-165D-852B-797CD2A4B804}"/>
              </a:ext>
            </a:extLst>
          </p:cNvPr>
          <p:cNvSpPr/>
          <p:nvPr/>
        </p:nvSpPr>
        <p:spPr>
          <a:xfrm>
            <a:off x="7254298" y="5507868"/>
            <a:ext cx="540060" cy="4960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1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C22E149-A172-B86E-90EF-D15ABCCE8A2E}"/>
              </a:ext>
            </a:extLst>
          </p:cNvPr>
          <p:cNvSpPr/>
          <p:nvPr/>
        </p:nvSpPr>
        <p:spPr>
          <a:xfrm>
            <a:off x="7393808" y="3192306"/>
            <a:ext cx="540060" cy="4960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D03AD73A-DFC6-4458-C954-5F40532B9512}"/>
              </a:ext>
            </a:extLst>
          </p:cNvPr>
          <p:cNvSpPr/>
          <p:nvPr/>
        </p:nvSpPr>
        <p:spPr>
          <a:xfrm>
            <a:off x="7430201" y="3533518"/>
            <a:ext cx="540060" cy="4960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0350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/>
      <p:bldP spid="16" grpId="0" animBg="1"/>
      <p:bldP spid="20" grpId="0" animBg="1"/>
      <p:bldP spid="21" grpId="0" animBg="1"/>
      <p:bldP spid="22" grpId="0"/>
      <p:bldP spid="23" grpId="0"/>
      <p:bldP spid="24" grpId="0" animBg="1"/>
      <p:bldP spid="27" grpId="0" animBg="1"/>
      <p:bldP spid="28" grpId="0" animBg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1687C6-EF29-035F-E165-2348670BB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Урок 35  уменьшаемое  вычитаемое  разность  использование э">
            <a:hlinkClick r:id="" action="ppaction://media"/>
            <a:extLst>
              <a:ext uri="{FF2B5EF4-FFF2-40B4-BE49-F238E27FC236}">
                <a16:creationId xmlns:a16="http://schemas.microsoft.com/office/drawing/2014/main" id="{95D542E7-D1FA-EB58-4ACA-E100B34A7A0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2750" y="476672"/>
            <a:ext cx="9216750" cy="5184576"/>
          </a:xfrm>
        </p:spPr>
      </p:pic>
    </p:spTree>
    <p:extLst>
      <p:ext uri="{BB962C8B-B14F-4D97-AF65-F5344CB8AC3E}">
        <p14:creationId xmlns:p14="http://schemas.microsoft.com/office/powerpoint/2010/main" val="332145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8B0DDF-91F2-A916-16CF-96C085924D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2" y="1268760"/>
            <a:ext cx="8915523" cy="2636603"/>
          </a:xfrm>
        </p:spPr>
      </p:pic>
    </p:spTree>
    <p:extLst>
      <p:ext uri="{BB962C8B-B14F-4D97-AF65-F5344CB8AC3E}">
        <p14:creationId xmlns:p14="http://schemas.microsoft.com/office/powerpoint/2010/main" val="12222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187D7-47AE-C123-94B1-B4EC9EBA8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8B9D37-80C7-EDC5-BEFF-B365C4C10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20055A-4D0C-F049-4092-FE7C22F05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2605" y="1196752"/>
            <a:ext cx="9469209" cy="307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AC496AD-8E43-979B-56B7-AB27C2714E3D}"/>
              </a:ext>
            </a:extLst>
          </p:cNvPr>
          <p:cNvSpPr/>
          <p:nvPr/>
        </p:nvSpPr>
        <p:spPr>
          <a:xfrm>
            <a:off x="107504" y="2049708"/>
            <a:ext cx="8280920" cy="771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Сколько закладок осталось ?</a:t>
            </a:r>
            <a:endParaRPr lang="ru-RU" sz="3200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685898E-AE88-1960-9B7A-7EA7962BB1FA}"/>
              </a:ext>
            </a:extLst>
          </p:cNvPr>
          <p:cNvSpPr/>
          <p:nvPr/>
        </p:nvSpPr>
        <p:spPr>
          <a:xfrm>
            <a:off x="6570699" y="2225482"/>
            <a:ext cx="344879" cy="46799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8DBB7208-17AB-E82A-D531-AE242AC77C51}"/>
              </a:ext>
            </a:extLst>
          </p:cNvPr>
          <p:cNvSpPr/>
          <p:nvPr/>
        </p:nvSpPr>
        <p:spPr>
          <a:xfrm>
            <a:off x="4932040" y="2201494"/>
            <a:ext cx="1656185" cy="4679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3C37C8-D9DF-58E5-2642-F4704628F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2" y="814288"/>
            <a:ext cx="8866652" cy="121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67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F594D-C847-CEB2-1E1D-2B0EB86BA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D4F38D-0B9B-5FAB-30B4-7259731BB7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3"/>
            <a:ext cx="9142933" cy="6881325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15DFEBB-16CE-FEC7-6E14-B12D3A9290CD}"/>
              </a:ext>
            </a:extLst>
          </p:cNvPr>
          <p:cNvSpPr/>
          <p:nvPr/>
        </p:nvSpPr>
        <p:spPr>
          <a:xfrm>
            <a:off x="2920026" y="326284"/>
            <a:ext cx="374020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</a:rPr>
              <a:t>Задача </a:t>
            </a:r>
            <a:r>
              <a:rPr lang="ru-RU" sz="4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</a:rPr>
              <a:t>№2</a:t>
            </a: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E47A828-7540-AEEE-C95F-130BCE485234}"/>
              </a:ext>
            </a:extLst>
          </p:cNvPr>
          <p:cNvSpPr/>
          <p:nvPr/>
        </p:nvSpPr>
        <p:spPr>
          <a:xfrm>
            <a:off x="-695863" y="1850209"/>
            <a:ext cx="4687964" cy="945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1)</a:t>
            </a:r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6-2=4 (     )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F8B614A-9481-4689-93B6-A5ED4A3D51F6}"/>
              </a:ext>
            </a:extLst>
          </p:cNvPr>
          <p:cNvSpPr/>
          <p:nvPr/>
        </p:nvSpPr>
        <p:spPr>
          <a:xfrm>
            <a:off x="2029602" y="3035014"/>
            <a:ext cx="4342598" cy="4065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</a:rPr>
              <a:t>4 закладки осталось.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D3B856C-A87A-9BF6-95A9-6B21A64C3C67}"/>
              </a:ext>
            </a:extLst>
          </p:cNvPr>
          <p:cNvSpPr/>
          <p:nvPr/>
        </p:nvSpPr>
        <p:spPr>
          <a:xfrm>
            <a:off x="1326772" y="2141722"/>
            <a:ext cx="2560661" cy="3516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  <a:cs typeface="Times New Roman" panose="02020603050405020304" pitchFamily="18" charset="0"/>
              </a:rPr>
              <a:t> ост.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8579D7E-E692-6E70-8D12-FE3AC197E1A2}"/>
              </a:ext>
            </a:extLst>
          </p:cNvPr>
          <p:cNvSpPr/>
          <p:nvPr/>
        </p:nvSpPr>
        <p:spPr>
          <a:xfrm>
            <a:off x="6003752" y="428546"/>
            <a:ext cx="198975" cy="35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6BEF6C6-3198-E4B3-7649-630D9AF9450A}"/>
              </a:ext>
            </a:extLst>
          </p:cNvPr>
          <p:cNvCxnSpPr>
            <a:cxnSpLocks/>
          </p:cNvCxnSpPr>
          <p:nvPr/>
        </p:nvCxnSpPr>
        <p:spPr>
          <a:xfrm>
            <a:off x="467544" y="1268760"/>
            <a:ext cx="25922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A0B6E344-1F81-B699-7DB8-E82427CF0F5C}"/>
              </a:ext>
            </a:extLst>
          </p:cNvPr>
          <p:cNvCxnSpPr>
            <a:cxnSpLocks/>
          </p:cNvCxnSpPr>
          <p:nvPr/>
        </p:nvCxnSpPr>
        <p:spPr>
          <a:xfrm>
            <a:off x="472484" y="1124744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F99C4BC7-FB7C-A297-8874-07A308A41DF5}"/>
              </a:ext>
            </a:extLst>
          </p:cNvPr>
          <p:cNvCxnSpPr>
            <a:cxnSpLocks/>
          </p:cNvCxnSpPr>
          <p:nvPr/>
        </p:nvCxnSpPr>
        <p:spPr>
          <a:xfrm>
            <a:off x="3088788" y="1112949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авая круглая скобка 37">
            <a:extLst>
              <a:ext uri="{FF2B5EF4-FFF2-40B4-BE49-F238E27FC236}">
                <a16:creationId xmlns:a16="http://schemas.microsoft.com/office/drawing/2014/main" id="{1A09078C-56B3-A9B7-9C74-94193D25948C}"/>
              </a:ext>
            </a:extLst>
          </p:cNvPr>
          <p:cNvSpPr/>
          <p:nvPr/>
        </p:nvSpPr>
        <p:spPr>
          <a:xfrm rot="5400000">
            <a:off x="1271803" y="586460"/>
            <a:ext cx="169739" cy="1752880"/>
          </a:xfrm>
          <a:prstGeom prst="rightBracket">
            <a:avLst>
              <a:gd name="adj" fmla="val 208086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58F4B258-2FE7-FE7E-A9BB-64FC7F3351CA}"/>
              </a:ext>
            </a:extLst>
          </p:cNvPr>
          <p:cNvSpPr/>
          <p:nvPr/>
        </p:nvSpPr>
        <p:spPr>
          <a:xfrm>
            <a:off x="760473" y="1522773"/>
            <a:ext cx="926976" cy="5439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8B9F3D68-8A92-0992-1927-A29512B83B97}"/>
              </a:ext>
            </a:extLst>
          </p:cNvPr>
          <p:cNvCxnSpPr>
            <a:cxnSpLocks/>
          </p:cNvCxnSpPr>
          <p:nvPr/>
        </p:nvCxnSpPr>
        <p:spPr>
          <a:xfrm>
            <a:off x="2213636" y="1131525"/>
            <a:ext cx="0" cy="2880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>
            <a:extLst>
              <a:ext uri="{FF2B5EF4-FFF2-40B4-BE49-F238E27FC236}">
                <a16:creationId xmlns:a16="http://schemas.microsoft.com/office/drawing/2014/main" id="{449914AF-561B-750E-A19C-9B1E0A77CE05}"/>
              </a:ext>
            </a:extLst>
          </p:cNvPr>
          <p:cNvSpPr/>
          <p:nvPr/>
        </p:nvSpPr>
        <p:spPr>
          <a:xfrm>
            <a:off x="3552782" y="1310308"/>
            <a:ext cx="333249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>
            <a:extLst>
              <a:ext uri="{FF2B5EF4-FFF2-40B4-BE49-F238E27FC236}">
                <a16:creationId xmlns:a16="http://schemas.microsoft.com/office/drawing/2014/main" id="{475BB916-2DF8-E01F-F586-E242E09C9B87}"/>
              </a:ext>
            </a:extLst>
          </p:cNvPr>
          <p:cNvSpPr/>
          <p:nvPr/>
        </p:nvSpPr>
        <p:spPr>
          <a:xfrm>
            <a:off x="3948917" y="1323394"/>
            <a:ext cx="333249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56503B97-5076-F7AB-C86C-699F07B9470D}"/>
              </a:ext>
            </a:extLst>
          </p:cNvPr>
          <p:cNvSpPr/>
          <p:nvPr/>
        </p:nvSpPr>
        <p:spPr>
          <a:xfrm>
            <a:off x="4391007" y="1327076"/>
            <a:ext cx="333249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48B3A3BB-C609-5CC9-BDD2-08B5EE48146D}"/>
              </a:ext>
            </a:extLst>
          </p:cNvPr>
          <p:cNvSpPr/>
          <p:nvPr/>
        </p:nvSpPr>
        <p:spPr>
          <a:xfrm>
            <a:off x="5324354" y="1323394"/>
            <a:ext cx="333249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DF0196FB-DB3D-5BCA-4E5E-BA04664F00DE}"/>
              </a:ext>
            </a:extLst>
          </p:cNvPr>
          <p:cNvSpPr/>
          <p:nvPr/>
        </p:nvSpPr>
        <p:spPr>
          <a:xfrm>
            <a:off x="4894077" y="1327076"/>
            <a:ext cx="333249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770991F9-1FF8-020A-A51A-FB00AAD627FE}"/>
              </a:ext>
            </a:extLst>
          </p:cNvPr>
          <p:cNvSpPr/>
          <p:nvPr/>
        </p:nvSpPr>
        <p:spPr>
          <a:xfrm>
            <a:off x="-173042" y="2945780"/>
            <a:ext cx="2558458" cy="3516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  <a:cs typeface="Times New Roman" panose="02020603050405020304" pitchFamily="18" charset="0"/>
              </a:rPr>
              <a:t> </a:t>
            </a:r>
            <a:r>
              <a:rPr lang="ru-RU" sz="7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  <a:cs typeface="Times New Roman" panose="02020603050405020304" pitchFamily="18" charset="0"/>
              </a:rPr>
              <a:t>Ответ:</a:t>
            </a:r>
            <a:endParaRPr lang="ru-RU" sz="4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Propisi" panose="02000508030000020003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93331695-8934-13B7-0C14-6511BE749C7F}"/>
              </a:ext>
            </a:extLst>
          </p:cNvPr>
          <p:cNvSpPr/>
          <p:nvPr/>
        </p:nvSpPr>
        <p:spPr>
          <a:xfrm>
            <a:off x="5780854" y="1310308"/>
            <a:ext cx="333249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5418B998-2C1D-978C-3E1D-B35F10E911D5}"/>
              </a:ext>
            </a:extLst>
          </p:cNvPr>
          <p:cNvCxnSpPr>
            <a:cxnSpLocks/>
          </p:cNvCxnSpPr>
          <p:nvPr/>
        </p:nvCxnSpPr>
        <p:spPr>
          <a:xfrm flipH="1">
            <a:off x="5761378" y="1256965"/>
            <a:ext cx="372199" cy="3973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849C4CFD-409E-D6DA-AE2A-729B98F1346C}"/>
              </a:ext>
            </a:extLst>
          </p:cNvPr>
          <p:cNvCxnSpPr>
            <a:cxnSpLocks/>
          </p:cNvCxnSpPr>
          <p:nvPr/>
        </p:nvCxnSpPr>
        <p:spPr>
          <a:xfrm flipH="1">
            <a:off x="5316512" y="1230053"/>
            <a:ext cx="338500" cy="44854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79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8" grpId="0" animBg="1"/>
      <p:bldP spid="40" grpId="0"/>
      <p:bldP spid="43" grpId="0" animBg="1"/>
      <p:bldP spid="44" grpId="0" animBg="1"/>
      <p:bldP spid="45" grpId="0" animBg="1"/>
      <p:bldP spid="46" grpId="0" animBg="1"/>
      <p:bldP spid="47" grpId="0" animBg="1"/>
      <p:bldP spid="50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60B14-3809-3246-8F2B-B0C121A2F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6EF47A3-012B-6024-BBAC-D1B879E17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332656"/>
            <a:ext cx="3896816" cy="3921795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B2F71FD-8EEF-CD9A-A6F3-FAA32FAA111B}"/>
              </a:ext>
            </a:extLst>
          </p:cNvPr>
          <p:cNvSpPr/>
          <p:nvPr/>
        </p:nvSpPr>
        <p:spPr>
          <a:xfrm>
            <a:off x="229402" y="4051195"/>
            <a:ext cx="4342598" cy="406511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</a:rPr>
              <a:t>7+2=9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9330574-F3FB-12C9-FEBC-167C65F840A1}"/>
              </a:ext>
            </a:extLst>
          </p:cNvPr>
          <p:cNvSpPr/>
          <p:nvPr/>
        </p:nvSpPr>
        <p:spPr>
          <a:xfrm>
            <a:off x="172645" y="4674556"/>
            <a:ext cx="4342598" cy="406511"/>
          </a:xfrm>
          <a:prstGeom prst="rect">
            <a:avLst/>
          </a:prstGeom>
          <a:solidFill>
            <a:srgbClr val="7030A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</a:rPr>
              <a:t>Ответ: 9 яблок всего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3944E8-851C-FF6E-E15D-8E1C0B061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125" y="308917"/>
            <a:ext cx="4202163" cy="357630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146C288-047B-176D-B3B9-259E60EF51BF}"/>
              </a:ext>
            </a:extLst>
          </p:cNvPr>
          <p:cNvSpPr/>
          <p:nvPr/>
        </p:nvSpPr>
        <p:spPr>
          <a:xfrm>
            <a:off x="4738134" y="4051194"/>
            <a:ext cx="4342598" cy="406511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</a:rPr>
              <a:t>10-4=6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344BC42-738C-8E93-63BE-095D51991971}"/>
              </a:ext>
            </a:extLst>
          </p:cNvPr>
          <p:cNvSpPr/>
          <p:nvPr/>
        </p:nvSpPr>
        <p:spPr>
          <a:xfrm>
            <a:off x="4628757" y="4674556"/>
            <a:ext cx="4342598" cy="1418740"/>
          </a:xfrm>
          <a:prstGeom prst="rect">
            <a:avLst/>
          </a:prstGeom>
          <a:solidFill>
            <a:srgbClr val="7030A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Propisi" panose="02000508030000020003" pitchFamily="2" charset="0"/>
              </a:rPr>
              <a:t>Ответ: 6 вилок в коробке</a:t>
            </a:r>
          </a:p>
        </p:txBody>
      </p:sp>
    </p:spTree>
    <p:extLst>
      <p:ext uri="{BB962C8B-B14F-4D97-AF65-F5344CB8AC3E}">
        <p14:creationId xmlns:p14="http://schemas.microsoft.com/office/powerpoint/2010/main" val="391355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f7c99a9f2de5b86a8eb3fb5b476289f86422b2f"/>
</p:tagLst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</TotalTime>
  <Words>78</Words>
  <Application>Microsoft Office PowerPoint</Application>
  <PresentationFormat>Экран (4:3)</PresentationFormat>
  <Paragraphs>32</Paragraphs>
  <Slides>10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Propisi</vt:lpstr>
      <vt:lpstr>Times New Roman</vt:lpstr>
      <vt:lpstr>Тема Office</vt:lpstr>
      <vt:lpstr>Уменьшаемое . Вычитаемое . Разность.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 минуты без книги</dc:title>
  <dc:creator>obstinate</dc:creator>
  <dc:description>Шаблон презентации с сайта https://presentation-creation.ru/</dc:description>
  <cp:lastModifiedBy>Юлия Костарева</cp:lastModifiedBy>
  <cp:revision>565</cp:revision>
  <dcterms:created xsi:type="dcterms:W3CDTF">2018-02-25T09:09:03Z</dcterms:created>
  <dcterms:modified xsi:type="dcterms:W3CDTF">2023-02-01T14:26:11Z</dcterms:modified>
</cp:coreProperties>
</file>