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9" r:id="rId2"/>
    <p:sldId id="279" r:id="rId3"/>
    <p:sldId id="319" r:id="rId4"/>
    <p:sldId id="264" r:id="rId5"/>
    <p:sldId id="342" r:id="rId6"/>
    <p:sldId id="343" r:id="rId7"/>
    <p:sldId id="345" r:id="rId8"/>
    <p:sldId id="349" r:id="rId9"/>
    <p:sldId id="346" r:id="rId10"/>
    <p:sldId id="347" r:id="rId11"/>
    <p:sldId id="351" r:id="rId12"/>
    <p:sldId id="352" r:id="rId13"/>
    <p:sldId id="353" r:id="rId14"/>
    <p:sldId id="354" r:id="rId15"/>
    <p:sldId id="34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DC53C3E-4D24-40F7-8E22-9900325A1A9A}">
          <p14:sldIdLst>
            <p14:sldId id="269"/>
            <p14:sldId id="279"/>
            <p14:sldId id="319"/>
            <p14:sldId id="264"/>
            <p14:sldId id="342"/>
            <p14:sldId id="343"/>
            <p14:sldId id="345"/>
            <p14:sldId id="349"/>
            <p14:sldId id="346"/>
            <p14:sldId id="347"/>
            <p14:sldId id="351"/>
            <p14:sldId id="352"/>
            <p14:sldId id="353"/>
            <p14:sldId id="354"/>
            <p14:sldId id="348"/>
          </p14:sldIdLst>
        </p14:section>
        <p14:section name="Раздел без заголовка" id="{2F338A7A-2F22-4D6A-8110-670C423D487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280C2-2DF8-4412-96C4-E93AF953BE5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B3706-227C-4562-BA02-E925451E3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120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5733256"/>
            <a:ext cx="2411760" cy="90872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Обучение грамоте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2E68938-4483-F836-5D4A-5C81BD6C2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384" y="2294519"/>
            <a:ext cx="3780930" cy="433470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2A5641-0294-ADF9-90E3-0008C2FA1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332656"/>
            <a:ext cx="6229350" cy="15036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BB52D7-7C6B-C219-EDA2-825323044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3DFF84-20AA-8ACA-E705-8ACCC8555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47464"/>
            <a:ext cx="7920880" cy="10289433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4F283F8-0F38-BF7C-1D24-E363DFB0FD6D}"/>
              </a:ext>
            </a:extLst>
          </p:cNvPr>
          <p:cNvSpPr txBox="1">
            <a:spLocks/>
          </p:cNvSpPr>
          <p:nvPr/>
        </p:nvSpPr>
        <p:spPr>
          <a:xfrm>
            <a:off x="-1188640" y="58772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latin typeface="Propisi" panose="02000508030000020003" pitchFamily="2" charset="0"/>
              </a:rPr>
              <a:t>Куда улетают птицы осенью?</a:t>
            </a:r>
          </a:p>
          <a:p>
            <a:r>
              <a:rPr lang="ru-RU" dirty="0">
                <a:latin typeface="Propisi" panose="02000508030000020003" pitchFamily="2" charset="0"/>
              </a:rPr>
              <a:t>Птицы улетают на юг.</a:t>
            </a:r>
          </a:p>
        </p:txBody>
      </p:sp>
    </p:spTree>
    <p:extLst>
      <p:ext uri="{BB962C8B-B14F-4D97-AF65-F5344CB8AC3E}">
        <p14:creationId xmlns:p14="http://schemas.microsoft.com/office/powerpoint/2010/main" val="164764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02F80-9C64-1871-6675-C0B1BB518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C020BD-CF59-DE6E-6CD2-7E364E8A9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8"/>
            <a:ext cx="9058795" cy="181468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122FD0-BC12-5108-9D64-B4D2C8F43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089324"/>
            <a:ext cx="5356550" cy="429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5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E1DF40-9160-B195-A8CE-EC372DE4C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0102F9-01C4-EB3E-CF7F-94A5AC321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569" y="0"/>
            <a:ext cx="57928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78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6BB18-7939-6CB9-BC78-C2F6EDE32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049C9C-0EED-F8DE-FD95-B8824E2EB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581" y="2276872"/>
            <a:ext cx="9206948" cy="130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964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43C72A-0D04-99C9-32BF-7DD8C61F9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CB886C-0FC4-B32E-8A44-1F06D13F9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520"/>
            <a:ext cx="8286578" cy="109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627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5EB1AE-4B00-A5FF-B586-DAA1A913C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55776"/>
            <a:ext cx="8286578" cy="1093736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ECF6E54-CE53-4F33-8F5B-E2E90A22F4C8}"/>
              </a:ext>
            </a:extLst>
          </p:cNvPr>
          <p:cNvSpPr/>
          <p:nvPr/>
        </p:nvSpPr>
        <p:spPr>
          <a:xfrm>
            <a:off x="4143289" y="1915213"/>
            <a:ext cx="5040560" cy="9361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dirty="0">
                <a:solidFill>
                  <a:schemeClr val="tx1"/>
                </a:solidFill>
                <a:latin typeface="Propisi" panose="02000508030000020003" pitchFamily="2" charset="0"/>
              </a:rPr>
              <a:t>юноша.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48DE7D7-0D67-B38F-0ABD-B7149D226CAD}"/>
              </a:ext>
            </a:extLst>
          </p:cNvPr>
          <p:cNvSpPr/>
          <p:nvPr/>
        </p:nvSpPr>
        <p:spPr>
          <a:xfrm>
            <a:off x="5076056" y="5229200"/>
            <a:ext cx="5040560" cy="9361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>
                <a:solidFill>
                  <a:schemeClr val="tx1"/>
                </a:solidFill>
                <a:latin typeface="Propisi" panose="02000508030000020003" pitchFamily="2" charset="0"/>
              </a:rPr>
              <a:t>юмор, рот, юрта, </a:t>
            </a:r>
          </a:p>
          <a:p>
            <a:r>
              <a:rPr lang="ru-RU" sz="4000" dirty="0">
                <a:solidFill>
                  <a:schemeClr val="tx1"/>
                </a:solidFill>
                <a:latin typeface="Propisi" panose="02000508030000020003" pitchFamily="2" charset="0"/>
              </a:rPr>
              <a:t>торт, рота.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A9D4CB2-9472-4AF0-3A4F-7557CC77C071}"/>
              </a:ext>
            </a:extLst>
          </p:cNvPr>
          <p:cNvSpPr/>
          <p:nvPr/>
        </p:nvSpPr>
        <p:spPr>
          <a:xfrm>
            <a:off x="4144637" y="2393640"/>
            <a:ext cx="5040560" cy="9361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dirty="0">
                <a:solidFill>
                  <a:schemeClr val="tx1"/>
                </a:solidFill>
                <a:latin typeface="Propisi" panose="02000508030000020003" pitchFamily="2" charset="0"/>
              </a:rPr>
              <a:t>юбилей.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4839993-49D9-567C-0866-B0CD496154D4}"/>
              </a:ext>
            </a:extLst>
          </p:cNvPr>
          <p:cNvSpPr/>
          <p:nvPr/>
        </p:nvSpPr>
        <p:spPr>
          <a:xfrm>
            <a:off x="4143289" y="2924134"/>
            <a:ext cx="5040560" cy="9361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dirty="0">
                <a:solidFill>
                  <a:schemeClr val="tx1"/>
                </a:solidFill>
                <a:latin typeface="Propisi" panose="02000508030000020003" pitchFamily="2" charset="0"/>
              </a:rPr>
              <a:t>юрист.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BA01158-740B-907B-6EDE-6B31A690B276}"/>
              </a:ext>
            </a:extLst>
          </p:cNvPr>
          <p:cNvSpPr/>
          <p:nvPr/>
        </p:nvSpPr>
        <p:spPr>
          <a:xfrm>
            <a:off x="4103440" y="3430139"/>
            <a:ext cx="5040560" cy="9361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dirty="0">
                <a:solidFill>
                  <a:schemeClr val="tx1"/>
                </a:solidFill>
                <a:latin typeface="Propisi" panose="02000508030000020003" pitchFamily="2" charset="0"/>
              </a:rPr>
              <a:t>ювелир.</a:t>
            </a:r>
          </a:p>
        </p:txBody>
      </p:sp>
    </p:spTree>
    <p:extLst>
      <p:ext uri="{BB962C8B-B14F-4D97-AF65-F5344CB8AC3E}">
        <p14:creationId xmlns:p14="http://schemas.microsoft.com/office/powerpoint/2010/main" val="120826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Прочти слоги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CD2D5F0-A2BF-8D14-76DD-DB6F81F75560}"/>
              </a:ext>
            </a:extLst>
          </p:cNvPr>
          <p:cNvSpPr/>
          <p:nvPr/>
        </p:nvSpPr>
        <p:spPr>
          <a:xfrm>
            <a:off x="683568" y="1052736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E22FAF8-9E83-F2F8-F712-42AE0EA52AD8}"/>
              </a:ext>
            </a:extLst>
          </p:cNvPr>
          <p:cNvSpPr/>
          <p:nvPr/>
        </p:nvSpPr>
        <p:spPr>
          <a:xfrm>
            <a:off x="684993" y="2374694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1104DCF-FAC4-5ADB-6FA8-8A4AC4A8488C}"/>
              </a:ext>
            </a:extLst>
          </p:cNvPr>
          <p:cNvSpPr/>
          <p:nvPr/>
        </p:nvSpPr>
        <p:spPr>
          <a:xfrm>
            <a:off x="683568" y="3789040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D033516-A35C-CB20-F520-4B28E048DE07}"/>
              </a:ext>
            </a:extLst>
          </p:cNvPr>
          <p:cNvSpPr/>
          <p:nvPr/>
        </p:nvSpPr>
        <p:spPr>
          <a:xfrm>
            <a:off x="746056" y="5204048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271BB72-43F5-AE79-6E79-39D4B745EE9F}"/>
              </a:ext>
            </a:extLst>
          </p:cNvPr>
          <p:cNvSpPr/>
          <p:nvPr/>
        </p:nvSpPr>
        <p:spPr>
          <a:xfrm>
            <a:off x="6444208" y="1052736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A879D52-3ACE-93DB-D7F2-5EFE57D02AFB}"/>
              </a:ext>
            </a:extLst>
          </p:cNvPr>
          <p:cNvSpPr/>
          <p:nvPr/>
        </p:nvSpPr>
        <p:spPr>
          <a:xfrm>
            <a:off x="6444208" y="2387417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01A3D37-5A38-ADD6-13BC-20BFCEE9FC54}"/>
              </a:ext>
            </a:extLst>
          </p:cNvPr>
          <p:cNvSpPr/>
          <p:nvPr/>
        </p:nvSpPr>
        <p:spPr>
          <a:xfrm>
            <a:off x="6490084" y="3789040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F55F5AD-A7CD-0A46-6FCC-85F9CBEB4022}"/>
              </a:ext>
            </a:extLst>
          </p:cNvPr>
          <p:cNvSpPr/>
          <p:nvPr/>
        </p:nvSpPr>
        <p:spPr>
          <a:xfrm>
            <a:off x="6490084" y="5322912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</p:spTree>
    <p:extLst>
      <p:ext uri="{BB962C8B-B14F-4D97-AF65-F5344CB8AC3E}">
        <p14:creationId xmlns:p14="http://schemas.microsoft.com/office/powerpoint/2010/main" val="346235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0.49218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49201 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0.5 -0.0034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50121 0.010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52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Прочти слоги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CD2D5F0-A2BF-8D14-76DD-DB6F81F75560}"/>
              </a:ext>
            </a:extLst>
          </p:cNvPr>
          <p:cNvSpPr/>
          <p:nvPr/>
        </p:nvSpPr>
        <p:spPr>
          <a:xfrm>
            <a:off x="683568" y="1052736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E22FAF8-9E83-F2F8-F712-42AE0EA52AD8}"/>
              </a:ext>
            </a:extLst>
          </p:cNvPr>
          <p:cNvSpPr/>
          <p:nvPr/>
        </p:nvSpPr>
        <p:spPr>
          <a:xfrm>
            <a:off x="684993" y="2374694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1104DCF-FAC4-5ADB-6FA8-8A4AC4A8488C}"/>
              </a:ext>
            </a:extLst>
          </p:cNvPr>
          <p:cNvSpPr/>
          <p:nvPr/>
        </p:nvSpPr>
        <p:spPr>
          <a:xfrm>
            <a:off x="683568" y="3789040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271BB72-43F5-AE79-6E79-39D4B745EE9F}"/>
              </a:ext>
            </a:extLst>
          </p:cNvPr>
          <p:cNvSpPr/>
          <p:nvPr/>
        </p:nvSpPr>
        <p:spPr>
          <a:xfrm>
            <a:off x="6444208" y="1052736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A879D52-3ACE-93DB-D7F2-5EFE57D02AFB}"/>
              </a:ext>
            </a:extLst>
          </p:cNvPr>
          <p:cNvSpPr/>
          <p:nvPr/>
        </p:nvSpPr>
        <p:spPr>
          <a:xfrm>
            <a:off x="6444208" y="2387417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01A3D37-5A38-ADD6-13BC-20BFCEE9FC54}"/>
              </a:ext>
            </a:extLst>
          </p:cNvPr>
          <p:cNvSpPr/>
          <p:nvPr/>
        </p:nvSpPr>
        <p:spPr>
          <a:xfrm>
            <a:off x="6490084" y="3789040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0CA5D03-A866-AD4E-4FAE-CCEB9CDAA165}"/>
              </a:ext>
            </a:extLst>
          </p:cNvPr>
          <p:cNvSpPr/>
          <p:nvPr/>
        </p:nvSpPr>
        <p:spPr>
          <a:xfrm>
            <a:off x="683568" y="5204048"/>
            <a:ext cx="1224136" cy="1202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D2BBCC1-5CFC-DEB4-6CC7-93444341FFB2}"/>
              </a:ext>
            </a:extLst>
          </p:cNvPr>
          <p:cNvSpPr/>
          <p:nvPr/>
        </p:nvSpPr>
        <p:spPr>
          <a:xfrm>
            <a:off x="6490084" y="5204048"/>
            <a:ext cx="1224136" cy="12024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Ю</a:t>
            </a:r>
          </a:p>
        </p:txBody>
      </p:sp>
    </p:spTree>
    <p:extLst>
      <p:ext uri="{BB962C8B-B14F-4D97-AF65-F5344CB8AC3E}">
        <p14:creationId xmlns:p14="http://schemas.microsoft.com/office/powerpoint/2010/main" val="421757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0.49218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49201 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0.5 -0.0034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5 -0.00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63A59D7-1885-76C6-3266-06B438B212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79" y="1156712"/>
            <a:ext cx="3535680" cy="5120640"/>
          </a:xfrm>
          <a:prstGeom prst="rect">
            <a:avLst/>
          </a:prstGeom>
        </p:spPr>
      </p:pic>
      <p:sp>
        <p:nvSpPr>
          <p:cNvPr id="4" name="Содержимое 4"/>
          <p:cNvSpPr txBox="1">
            <a:spLocks/>
          </p:cNvSpPr>
          <p:nvPr/>
        </p:nvSpPr>
        <p:spPr>
          <a:xfrm>
            <a:off x="4860032" y="1329290"/>
            <a:ext cx="3096344" cy="6046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b="1" dirty="0">
                <a:solidFill>
                  <a:srgbClr val="FF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Буква   Ю</a:t>
            </a:r>
            <a:endParaRPr lang="en-US" sz="4000" b="1" noProof="0" dirty="0">
              <a:solidFill>
                <a:srgbClr val="FF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51004" y="258017"/>
            <a:ext cx="565212" cy="5786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1F9510-9099-595A-0AF5-592AF23C64CD}"/>
              </a:ext>
            </a:extLst>
          </p:cNvPr>
          <p:cNvSpPr/>
          <p:nvPr/>
        </p:nvSpPr>
        <p:spPr>
          <a:xfrm>
            <a:off x="1490630" y="2960948"/>
            <a:ext cx="1734977" cy="1512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chemeClr val="tx1"/>
                </a:solidFill>
                <a:latin typeface="Arial Black" panose="020B0A04020102020204" pitchFamily="34" charset="0"/>
              </a:rPr>
              <a:t>[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У</a:t>
            </a:r>
            <a:r>
              <a:rPr lang="en-US" sz="6600" dirty="0">
                <a:solidFill>
                  <a:schemeClr val="tx1"/>
                </a:solidFill>
                <a:latin typeface="Arial Black" panose="020B0A04020102020204" pitchFamily="34" charset="0"/>
              </a:rPr>
              <a:t>]</a:t>
            </a:r>
            <a:endParaRPr lang="ru-RU" sz="6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CC674FC-6CC5-7683-5E3D-B2494806C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noProof="0" dirty="0">
                <a:solidFill>
                  <a:srgbClr val="FF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гласный</a:t>
            </a:r>
            <a:b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endParaRPr lang="ru-RU" dirty="0"/>
          </a:p>
        </p:txBody>
      </p:sp>
      <p:sp>
        <p:nvSpPr>
          <p:cNvPr id="14" name="Содержимое 4">
            <a:extLst>
              <a:ext uri="{FF2B5EF4-FFF2-40B4-BE49-F238E27FC236}">
                <a16:creationId xmlns:a16="http://schemas.microsoft.com/office/drawing/2014/main" id="{DBE0465A-C96B-AEE6-CA75-CDD79E609D2E}"/>
              </a:ext>
            </a:extLst>
          </p:cNvPr>
          <p:cNvSpPr txBox="1">
            <a:spLocks/>
          </p:cNvSpPr>
          <p:nvPr/>
        </p:nvSpPr>
        <p:spPr>
          <a:xfrm>
            <a:off x="5040052" y="2392288"/>
            <a:ext cx="2520280" cy="6046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b="1" dirty="0">
                <a:solidFill>
                  <a:srgbClr val="FF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звук</a:t>
            </a:r>
            <a:endParaRPr lang="en-US" sz="4000" b="1" noProof="0" dirty="0">
              <a:solidFill>
                <a:srgbClr val="FF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46D10B-DC3E-16C4-6FF9-7CDF3F2982AF}"/>
              </a:ext>
            </a:extLst>
          </p:cNvPr>
          <p:cNvSpPr txBox="1"/>
          <p:nvPr/>
        </p:nvSpPr>
        <p:spPr>
          <a:xfrm>
            <a:off x="4788024" y="2236286"/>
            <a:ext cx="457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[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У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]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63A59D7-1885-76C6-3266-06B438B212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79" y="1156712"/>
            <a:ext cx="3535680" cy="5120640"/>
          </a:xfrm>
          <a:prstGeom prst="rect">
            <a:avLst/>
          </a:prstGeom>
        </p:spPr>
      </p:pic>
      <p:sp>
        <p:nvSpPr>
          <p:cNvPr id="4" name="Содержимое 4"/>
          <p:cNvSpPr txBox="1">
            <a:spLocks/>
          </p:cNvSpPr>
          <p:nvPr/>
        </p:nvSpPr>
        <p:spPr>
          <a:xfrm>
            <a:off x="4125959" y="1700808"/>
            <a:ext cx="4766521" cy="22105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b="1" dirty="0">
                <a:solidFill>
                  <a:srgbClr val="FF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Ю  </a:t>
            </a:r>
            <a:r>
              <a:rPr lang="ru-RU" sz="3200" b="1" dirty="0">
                <a:solidFill>
                  <a:srgbClr val="FF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показатель мягкости предшествующего согласного звука.</a:t>
            </a:r>
            <a:endParaRPr lang="en-US" sz="2000" b="1" noProof="0" dirty="0">
              <a:solidFill>
                <a:srgbClr val="FF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1F9510-9099-595A-0AF5-592AF23C64CD}"/>
              </a:ext>
            </a:extLst>
          </p:cNvPr>
          <p:cNvSpPr/>
          <p:nvPr/>
        </p:nvSpPr>
        <p:spPr>
          <a:xfrm>
            <a:off x="1490630" y="2960948"/>
            <a:ext cx="1734977" cy="1512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chemeClr val="tx1"/>
                </a:solidFill>
                <a:latin typeface="Arial Black" panose="020B0A04020102020204" pitchFamily="34" charset="0"/>
              </a:rPr>
              <a:t>[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У</a:t>
            </a:r>
            <a:r>
              <a:rPr lang="en-US" sz="6600" dirty="0">
                <a:solidFill>
                  <a:schemeClr val="tx1"/>
                </a:solidFill>
                <a:latin typeface="Arial Black" panose="020B0A04020102020204" pitchFamily="34" charset="0"/>
              </a:rPr>
              <a:t>]</a:t>
            </a:r>
            <a:endParaRPr lang="ru-RU" sz="6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CC674FC-6CC5-7683-5E3D-B2494806C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7C94B58-76C8-2391-C073-E8D806F68B89}"/>
              </a:ext>
            </a:extLst>
          </p:cNvPr>
          <p:cNvSpPr/>
          <p:nvPr/>
        </p:nvSpPr>
        <p:spPr>
          <a:xfrm>
            <a:off x="4921144" y="4619413"/>
            <a:ext cx="379843" cy="316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727237-7362-E00D-CFCE-D594AB80D0B4}"/>
              </a:ext>
            </a:extLst>
          </p:cNvPr>
          <p:cNvSpPr/>
          <p:nvPr/>
        </p:nvSpPr>
        <p:spPr>
          <a:xfrm>
            <a:off x="4327008" y="3663271"/>
            <a:ext cx="3326362" cy="9292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00B0F0"/>
                </a:solidFill>
              </a:rPr>
              <a:t>Б</a:t>
            </a:r>
            <a:r>
              <a:rPr lang="ru-RU" sz="5400" dirty="0">
                <a:solidFill>
                  <a:srgbClr val="92D050"/>
                </a:solidFill>
              </a:rPr>
              <a:t>Р</a:t>
            </a:r>
            <a:r>
              <a:rPr lang="ru-RU" sz="5400" dirty="0">
                <a:solidFill>
                  <a:srgbClr val="FF0000"/>
                </a:solidFill>
              </a:rPr>
              <a:t>Ю</a:t>
            </a:r>
            <a:r>
              <a:rPr lang="ru-RU" sz="5400" dirty="0">
                <a:solidFill>
                  <a:srgbClr val="92D050"/>
                </a:solidFill>
              </a:rPr>
              <a:t>К</a:t>
            </a:r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8F943FF-7ACC-2D44-CD31-40477E1DF8CA}"/>
              </a:ext>
            </a:extLst>
          </p:cNvPr>
          <p:cNvSpPr/>
          <p:nvPr/>
        </p:nvSpPr>
        <p:spPr>
          <a:xfrm>
            <a:off x="5333244" y="4619413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id="{B0575404-BFB1-739E-D389-468118E880B0}"/>
              </a:ext>
            </a:extLst>
          </p:cNvPr>
          <p:cNvSpPr/>
          <p:nvPr/>
        </p:nvSpPr>
        <p:spPr>
          <a:xfrm>
            <a:off x="5346312" y="4619413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17A7D6D-BA33-1BFA-3B1F-160144C9CDF2}"/>
              </a:ext>
            </a:extLst>
          </p:cNvPr>
          <p:cNvSpPr/>
          <p:nvPr/>
        </p:nvSpPr>
        <p:spPr>
          <a:xfrm>
            <a:off x="6138859" y="4619413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ый треугольник 13">
            <a:extLst>
              <a:ext uri="{FF2B5EF4-FFF2-40B4-BE49-F238E27FC236}">
                <a16:creationId xmlns:a16="http://schemas.microsoft.com/office/drawing/2014/main" id="{DADEEFFB-9EE3-1110-2B43-99482A68E985}"/>
              </a:ext>
            </a:extLst>
          </p:cNvPr>
          <p:cNvSpPr/>
          <p:nvPr/>
        </p:nvSpPr>
        <p:spPr>
          <a:xfrm>
            <a:off x="6138859" y="4619413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0AA46C0F-E068-22D4-2FF1-CF726C4EC8FE}"/>
              </a:ext>
            </a:extLst>
          </p:cNvPr>
          <p:cNvCxnSpPr/>
          <p:nvPr/>
        </p:nvCxnSpPr>
        <p:spPr>
          <a:xfrm>
            <a:off x="6151927" y="4444128"/>
            <a:ext cx="19787" cy="78329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C5B2A184-11E5-042C-31CF-E54E89E49A76}"/>
              </a:ext>
            </a:extLst>
          </p:cNvPr>
          <p:cNvCxnSpPr>
            <a:cxnSpLocks/>
          </p:cNvCxnSpPr>
          <p:nvPr/>
        </p:nvCxnSpPr>
        <p:spPr>
          <a:xfrm flipH="1">
            <a:off x="5729437" y="4399655"/>
            <a:ext cx="187626" cy="192831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1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9" grpId="0"/>
      <p:bldP spid="6" grpId="0" animBg="1"/>
      <p:bldP spid="7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63A59D7-1885-76C6-3266-06B438B212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515861"/>
            <a:ext cx="2502276" cy="3623986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1F9510-9099-595A-0AF5-592AF23C64CD}"/>
              </a:ext>
            </a:extLst>
          </p:cNvPr>
          <p:cNvSpPr/>
          <p:nvPr/>
        </p:nvSpPr>
        <p:spPr>
          <a:xfrm>
            <a:off x="5963761" y="2571770"/>
            <a:ext cx="1734977" cy="1512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chemeClr val="tx1"/>
                </a:solidFill>
                <a:latin typeface="Arial Black" panose="020B0A04020102020204" pitchFamily="34" charset="0"/>
              </a:rPr>
              <a:t>[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У</a:t>
            </a:r>
            <a:r>
              <a:rPr lang="en-US" sz="6600" dirty="0">
                <a:solidFill>
                  <a:schemeClr val="tx1"/>
                </a:solidFill>
                <a:latin typeface="Arial Black" panose="020B0A04020102020204" pitchFamily="34" charset="0"/>
              </a:rPr>
              <a:t>]</a:t>
            </a:r>
            <a:endParaRPr lang="ru-RU" sz="6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3BE38F6-29EB-E6C2-7EE2-C845BE6014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187" y="1515861"/>
            <a:ext cx="2513397" cy="36471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2C15466-8805-78EF-FB48-F2CB99FB72EB}"/>
              </a:ext>
            </a:extLst>
          </p:cNvPr>
          <p:cNvSpPr/>
          <p:nvPr/>
        </p:nvSpPr>
        <p:spPr>
          <a:xfrm>
            <a:off x="3484805" y="2583327"/>
            <a:ext cx="1734977" cy="1512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chemeClr val="tx1"/>
                </a:solidFill>
                <a:latin typeface="Arial Black" panose="020B0A04020102020204" pitchFamily="34" charset="0"/>
              </a:rPr>
              <a:t>[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й</a:t>
            </a:r>
            <a:r>
              <a:rPr lang="en-US" sz="6600" dirty="0">
                <a:solidFill>
                  <a:schemeClr val="tx1"/>
                </a:solidFill>
                <a:latin typeface="Arial Black" panose="020B0A04020102020204" pitchFamily="34" charset="0"/>
              </a:rPr>
              <a:t>]</a:t>
            </a:r>
            <a:endParaRPr lang="ru-RU" sz="6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C0F14D1-ABFD-377B-89D7-B575478D694A}"/>
              </a:ext>
            </a:extLst>
          </p:cNvPr>
          <p:cNvSpPr/>
          <p:nvPr/>
        </p:nvSpPr>
        <p:spPr>
          <a:xfrm>
            <a:off x="4427984" y="2823798"/>
            <a:ext cx="523880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D5E3E8C-AEF0-5C33-DA2D-D88A365A3224}"/>
              </a:ext>
            </a:extLst>
          </p:cNvPr>
          <p:cNvSpPr/>
          <p:nvPr/>
        </p:nvSpPr>
        <p:spPr>
          <a:xfrm>
            <a:off x="4211960" y="5351788"/>
            <a:ext cx="2513396" cy="7200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>
            <a:extLst>
              <a:ext uri="{FF2B5EF4-FFF2-40B4-BE49-F238E27FC236}">
                <a16:creationId xmlns:a16="http://schemas.microsoft.com/office/drawing/2014/main" id="{AC75D1EF-5561-01D8-0504-7362EFB9AAC2}"/>
              </a:ext>
            </a:extLst>
          </p:cNvPr>
          <p:cNvSpPr/>
          <p:nvPr/>
        </p:nvSpPr>
        <p:spPr>
          <a:xfrm>
            <a:off x="4211960" y="5342140"/>
            <a:ext cx="2513395" cy="720080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9690310-A825-C02A-C5BC-325DD285DBBE}"/>
              </a:ext>
            </a:extLst>
          </p:cNvPr>
          <p:cNvSpPr/>
          <p:nvPr/>
        </p:nvSpPr>
        <p:spPr>
          <a:xfrm>
            <a:off x="27581" y="2060848"/>
            <a:ext cx="2692429" cy="9292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Ю</a:t>
            </a:r>
            <a:r>
              <a:rPr lang="ru-RU" sz="5400" dirty="0">
                <a:solidFill>
                  <a:srgbClr val="00B0F0"/>
                </a:solidFill>
              </a:rPr>
              <a:t>Л</a:t>
            </a:r>
            <a:r>
              <a:rPr lang="ru-RU" sz="5400" dirty="0">
                <a:solidFill>
                  <a:srgbClr val="FF0000"/>
                </a:solidFill>
              </a:rPr>
              <a:t>А</a:t>
            </a:r>
            <a:endParaRPr lang="ru-RU" sz="5400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382D18D-4D09-F0E0-0BA8-6F2B28890B51}"/>
              </a:ext>
            </a:extLst>
          </p:cNvPr>
          <p:cNvSpPr/>
          <p:nvPr/>
        </p:nvSpPr>
        <p:spPr>
          <a:xfrm>
            <a:off x="544788" y="2977148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>
            <a:extLst>
              <a:ext uri="{FF2B5EF4-FFF2-40B4-BE49-F238E27FC236}">
                <a16:creationId xmlns:a16="http://schemas.microsoft.com/office/drawing/2014/main" id="{4E28D93D-B022-B63F-579D-8E7443B10512}"/>
              </a:ext>
            </a:extLst>
          </p:cNvPr>
          <p:cNvSpPr/>
          <p:nvPr/>
        </p:nvSpPr>
        <p:spPr>
          <a:xfrm>
            <a:off x="528115" y="2983606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0EB2002-C5A8-0AFD-F2A5-B24DB44FD465}"/>
              </a:ext>
            </a:extLst>
          </p:cNvPr>
          <p:cNvSpPr/>
          <p:nvPr/>
        </p:nvSpPr>
        <p:spPr>
          <a:xfrm>
            <a:off x="1354008" y="2977148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ый треугольник 3">
            <a:extLst>
              <a:ext uri="{FF2B5EF4-FFF2-40B4-BE49-F238E27FC236}">
                <a16:creationId xmlns:a16="http://schemas.microsoft.com/office/drawing/2014/main" id="{49FD5B15-61C2-AF49-44FE-E8CA329EF18E}"/>
              </a:ext>
            </a:extLst>
          </p:cNvPr>
          <p:cNvSpPr/>
          <p:nvPr/>
        </p:nvSpPr>
        <p:spPr>
          <a:xfrm>
            <a:off x="1375758" y="2977148"/>
            <a:ext cx="792547" cy="31662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998571-B14A-46F3-0FE6-D1FF1614C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534" y="136465"/>
            <a:ext cx="6543675" cy="1390650"/>
          </a:xfrm>
          <a:prstGeom prst="rect">
            <a:avLst/>
          </a:prstGeom>
        </p:spPr>
      </p:pic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0816E2D9-46F8-26E0-6F9B-FE842BF4C75B}"/>
              </a:ext>
            </a:extLst>
          </p:cNvPr>
          <p:cNvCxnSpPr/>
          <p:nvPr/>
        </p:nvCxnSpPr>
        <p:spPr>
          <a:xfrm>
            <a:off x="1354008" y="2780928"/>
            <a:ext cx="19787" cy="78329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087FEAFE-BFBF-8CC1-206E-690B12A492E8}"/>
              </a:ext>
            </a:extLst>
          </p:cNvPr>
          <p:cNvCxnSpPr>
            <a:cxnSpLocks/>
          </p:cNvCxnSpPr>
          <p:nvPr/>
        </p:nvCxnSpPr>
        <p:spPr>
          <a:xfrm flipH="1">
            <a:off x="1908735" y="2712592"/>
            <a:ext cx="187626" cy="192831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01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3A1AC7-826A-E6DB-715D-94C32082C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1291766"/>
            <a:ext cx="10354090" cy="310856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91569D-3FFD-200D-71E1-C0121281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9DCD78D-F9FD-549C-B555-10B1EF6C80F4}"/>
              </a:ext>
            </a:extLst>
          </p:cNvPr>
          <p:cNvSpPr/>
          <p:nvPr/>
        </p:nvSpPr>
        <p:spPr>
          <a:xfrm>
            <a:off x="1913708" y="2236554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>
            <a:extLst>
              <a:ext uri="{FF2B5EF4-FFF2-40B4-BE49-F238E27FC236}">
                <a16:creationId xmlns:a16="http://schemas.microsoft.com/office/drawing/2014/main" id="{E7960496-9352-5DD8-7B75-2B7E5714A38E}"/>
              </a:ext>
            </a:extLst>
          </p:cNvPr>
          <p:cNvSpPr/>
          <p:nvPr/>
        </p:nvSpPr>
        <p:spPr>
          <a:xfrm>
            <a:off x="1913707" y="2244618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050D126-A76C-C37E-B417-DE90A54E1DD3}"/>
              </a:ext>
            </a:extLst>
          </p:cNvPr>
          <p:cNvSpPr/>
          <p:nvPr/>
        </p:nvSpPr>
        <p:spPr>
          <a:xfrm>
            <a:off x="1979712" y="2966201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id="{8F45E104-5D99-0170-FCDB-A5850807774B}"/>
              </a:ext>
            </a:extLst>
          </p:cNvPr>
          <p:cNvSpPr/>
          <p:nvPr/>
        </p:nvSpPr>
        <p:spPr>
          <a:xfrm>
            <a:off x="1979712" y="2953618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C06CF3C-F5C8-2572-61E1-957784D2B27E}"/>
              </a:ext>
            </a:extLst>
          </p:cNvPr>
          <p:cNvSpPr/>
          <p:nvPr/>
        </p:nvSpPr>
        <p:spPr>
          <a:xfrm>
            <a:off x="1186708" y="3526904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>
            <a:extLst>
              <a:ext uri="{FF2B5EF4-FFF2-40B4-BE49-F238E27FC236}">
                <a16:creationId xmlns:a16="http://schemas.microsoft.com/office/drawing/2014/main" id="{9536AAC6-0D0C-365D-0042-7794B68550A6}"/>
              </a:ext>
            </a:extLst>
          </p:cNvPr>
          <p:cNvSpPr/>
          <p:nvPr/>
        </p:nvSpPr>
        <p:spPr>
          <a:xfrm>
            <a:off x="1188312" y="3512369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B128C2F-A6E1-0F2B-6043-01B60CD4E2FE}"/>
              </a:ext>
            </a:extLst>
          </p:cNvPr>
          <p:cNvSpPr/>
          <p:nvPr/>
        </p:nvSpPr>
        <p:spPr>
          <a:xfrm>
            <a:off x="1186708" y="4198475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>
            <a:extLst>
              <a:ext uri="{FF2B5EF4-FFF2-40B4-BE49-F238E27FC236}">
                <a16:creationId xmlns:a16="http://schemas.microsoft.com/office/drawing/2014/main" id="{DE70ABEC-64AC-D329-34CE-B4240BF4E6F9}"/>
              </a:ext>
            </a:extLst>
          </p:cNvPr>
          <p:cNvSpPr/>
          <p:nvPr/>
        </p:nvSpPr>
        <p:spPr>
          <a:xfrm>
            <a:off x="1171636" y="4198475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B571F3F-2617-3050-C25C-EC470B7768F1}"/>
              </a:ext>
            </a:extLst>
          </p:cNvPr>
          <p:cNvSpPr/>
          <p:nvPr/>
        </p:nvSpPr>
        <p:spPr>
          <a:xfrm>
            <a:off x="7253548" y="2266750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>
            <a:extLst>
              <a:ext uri="{FF2B5EF4-FFF2-40B4-BE49-F238E27FC236}">
                <a16:creationId xmlns:a16="http://schemas.microsoft.com/office/drawing/2014/main" id="{420D280D-725F-9AA0-6220-21FF2B38A511}"/>
              </a:ext>
            </a:extLst>
          </p:cNvPr>
          <p:cNvSpPr/>
          <p:nvPr/>
        </p:nvSpPr>
        <p:spPr>
          <a:xfrm>
            <a:off x="7285301" y="2244618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D26E48B-E088-55F9-45BE-F7E90DA891F0}"/>
              </a:ext>
            </a:extLst>
          </p:cNvPr>
          <p:cNvSpPr/>
          <p:nvPr/>
        </p:nvSpPr>
        <p:spPr>
          <a:xfrm>
            <a:off x="7260824" y="2979395"/>
            <a:ext cx="792547" cy="3166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ый треугольник 20">
            <a:extLst>
              <a:ext uri="{FF2B5EF4-FFF2-40B4-BE49-F238E27FC236}">
                <a16:creationId xmlns:a16="http://schemas.microsoft.com/office/drawing/2014/main" id="{C828F8DA-7747-8FBA-8A2C-614239B7574C}"/>
              </a:ext>
            </a:extLst>
          </p:cNvPr>
          <p:cNvSpPr/>
          <p:nvPr/>
        </p:nvSpPr>
        <p:spPr>
          <a:xfrm>
            <a:off x="7253548" y="2994782"/>
            <a:ext cx="792547" cy="316626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7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346B84-5353-2667-F0F6-B63051DFE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6B6FC5-FAB3-E449-35BC-5E6F43AFD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74638"/>
            <a:ext cx="6438651" cy="6384431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9BD95E15-FF2B-7401-81BC-15366D63F869}"/>
              </a:ext>
            </a:extLst>
          </p:cNvPr>
          <p:cNvSpPr/>
          <p:nvPr/>
        </p:nvSpPr>
        <p:spPr>
          <a:xfrm>
            <a:off x="1691680" y="1169132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538AED0-6157-A04A-B5B3-F9A2CC2CD81B}"/>
              </a:ext>
            </a:extLst>
          </p:cNvPr>
          <p:cNvSpPr/>
          <p:nvPr/>
        </p:nvSpPr>
        <p:spPr>
          <a:xfrm>
            <a:off x="3203848" y="1242441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03F29396-7DAA-5C5A-2D3A-BCA1B288CAFE}"/>
              </a:ext>
            </a:extLst>
          </p:cNvPr>
          <p:cNvSpPr/>
          <p:nvPr/>
        </p:nvSpPr>
        <p:spPr>
          <a:xfrm>
            <a:off x="5724128" y="1330040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D059BE94-AD1A-96A0-EE4F-77CF7D8C6DE5}"/>
              </a:ext>
            </a:extLst>
          </p:cNvPr>
          <p:cNvSpPr/>
          <p:nvPr/>
        </p:nvSpPr>
        <p:spPr>
          <a:xfrm>
            <a:off x="2658616" y="1673188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DB6D76EA-D6E8-B7ED-DB65-166B722FE61D}"/>
              </a:ext>
            </a:extLst>
          </p:cNvPr>
          <p:cNvSpPr/>
          <p:nvPr/>
        </p:nvSpPr>
        <p:spPr>
          <a:xfrm>
            <a:off x="4764699" y="1673188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99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BBB55B-76F1-2862-3ED4-0805D0A81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ЮЛА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8E122C-5124-D566-067F-834ECCA02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8826093" cy="254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59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81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Lucida Sans Unicode</vt:lpstr>
      <vt:lpstr>Monotype Corsiva</vt:lpstr>
      <vt:lpstr>Propisi</vt:lpstr>
      <vt:lpstr>Тема Office</vt:lpstr>
      <vt:lpstr>Презентация PowerPoint</vt:lpstr>
      <vt:lpstr>Прочти слоги</vt:lpstr>
      <vt:lpstr>Прочти слоги</vt:lpstr>
      <vt:lpstr>гласный </vt:lpstr>
      <vt:lpstr>Презентация PowerPoint</vt:lpstr>
      <vt:lpstr>Презентация PowerPoint</vt:lpstr>
      <vt:lpstr>Презентация PowerPoint</vt:lpstr>
      <vt:lpstr>Презентация PowerPoint</vt:lpstr>
      <vt:lpstr>ЮЛА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 Костарева</cp:lastModifiedBy>
  <cp:revision>56</cp:revision>
  <dcterms:modified xsi:type="dcterms:W3CDTF">2023-02-01T13:55:42Z</dcterms:modified>
</cp:coreProperties>
</file>