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0" r:id="rId4"/>
    <p:sldId id="272" r:id="rId5"/>
    <p:sldId id="271" r:id="rId6"/>
    <p:sldId id="260" r:id="rId7"/>
    <p:sldId id="261" r:id="rId8"/>
    <p:sldId id="269" r:id="rId9"/>
    <p:sldId id="273" r:id="rId10"/>
    <p:sldId id="258" r:id="rId11"/>
    <p:sldId id="259" r:id="rId12"/>
    <p:sldId id="262" r:id="rId13"/>
    <p:sldId id="263" r:id="rId14"/>
    <p:sldId id="264" r:id="rId15"/>
    <p:sldId id="265" r:id="rId16"/>
    <p:sldId id="267" r:id="rId17"/>
    <p:sldId id="266" r:id="rId18"/>
    <p:sldId id="268" r:id="rId19"/>
    <p:sldId id="274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288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09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2349218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548640"/>
            <a:ext cx="4829287" cy="36710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6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548640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1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0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4BBA2C8-A830-4E2E-8CD2-D9E33A32CC1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348C52-C75C-4A4C-8C70-83AB0A10CA8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483518"/>
            <a:ext cx="4392488" cy="126188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«Ни шагу назад»: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 февраля – 80 лет со Дня победы в Сталинградской битве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4299942"/>
            <a:ext cx="28083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День воинской славы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56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60" y="488448"/>
            <a:ext cx="2697712" cy="379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88448"/>
            <a:ext cx="3029990" cy="376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4443958"/>
            <a:ext cx="77768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Василий Григорьевич Зайцев - самый известный снайпер Сталинградской битвы. Герой Советского Союза, почётный гражданин города-героя Волгограда.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83815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1462"/>
            <a:ext cx="6667500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2305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584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935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3437869" cy="490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20786" y="700658"/>
            <a:ext cx="4871693" cy="258532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Виктор Платонович Некрасов</a:t>
            </a:r>
          </a:p>
          <a:p>
            <a:r>
              <a:rPr lang="ru-RU" dirty="0" smtClean="0"/>
              <a:t>С августа 1942 года — на Сталинградском фронте, участник Сталинградской битвы. В Сталинградской битве, где наступил перелом в войне, Некрасов воевал на самом сложном участке битвы — Мамаевом кургане. В Сталинграде был принят кандидатом в члены ВКП(б). Награждён медалью «За оборону Сталинграда».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3578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627534"/>
            <a:ext cx="4932040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dirty="0" smtClean="0"/>
              <a:t>Повесть К. Симонова "Дни и ночи" рассказывает о событиях 1942 года. В армию защитников Сталинграда вливаются новые части, переброшенные на правый берег Волги. Среди них находится батальон капитана Сабурова. </a:t>
            </a:r>
            <a:r>
              <a:rPr lang="ru-RU" sz="2000" dirty="0" err="1" smtClean="0"/>
              <a:t>Сабуровцы</a:t>
            </a:r>
            <a:r>
              <a:rPr lang="ru-RU" sz="2000" dirty="0" smtClean="0"/>
              <a:t> яростной атакой выбивают фашистов из трех зданий, вклинившихся в нашу оборону. Начинаются дни и ночи героической защиты домов, ставших неприступными для врага... ".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5486"/>
            <a:ext cx="2968377" cy="466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197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95596" y="267494"/>
            <a:ext cx="4499992" cy="452431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Первое правдивое слово о битве на Волге сказали фронтовые корреспонденты, писавшие «по горячим следам» событий. Среди них – и Константин Симонов, в одном из своих очерков запечатлевший особый «звук Сталинграда, хруст непоправимо подломившейся немецкой машины, который мы тогда услышали. Не этот ли звук, так и оставшийся до сих пор в наших ушах повелевает руке писать?» – задавал себе вопрос Симонов. Его рука написала «сталинградскую повесть» «Дни и ночи» (1943-1944), где представлена своего рода хроника великой битвы.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58" y="339502"/>
            <a:ext cx="3580925" cy="371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4177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20243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221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5486"/>
            <a:ext cx="3252753" cy="456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9952" y="483518"/>
            <a:ext cx="4572000" cy="369331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ru-RU" dirty="0" smtClean="0"/>
              <a:t>Под Сталинградом закончилась моя юность. На войне мы прошли через все круги ада и были уверены, что видели в жизни все, что ничто нас уже не сможет удивить.</a:t>
            </a:r>
          </a:p>
          <a:p>
            <a:endParaRPr lang="ru-RU" dirty="0" smtClean="0"/>
          </a:p>
          <a:p>
            <a:r>
              <a:rPr lang="ru-RU" dirty="0" smtClean="0"/>
              <a:t>В 1944–1945 годах мы воевали, не сомневаясь в победе. Мы уже чувствовали себя людьми, которые совершили то, что положено: защитили свой дом, свое детство. И ощущение этой русской дерзости и силы оставалось и в послевоенные годы.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4988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29959"/>
            <a:ext cx="3117529" cy="5041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3928" y="123478"/>
            <a:ext cx="4572000" cy="452431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ru-RU" sz="1200" dirty="0" smtClean="0"/>
              <a:t>Героев этой битвы не счесть, вспомним лишь об одной участнице Сталинградской битвы – о </a:t>
            </a:r>
            <a:r>
              <a:rPr lang="ru-RU" sz="1200" dirty="0" err="1" smtClean="0"/>
              <a:t>Марионелле</a:t>
            </a:r>
            <a:r>
              <a:rPr lang="ru-RU" sz="1200" dirty="0" smtClean="0"/>
              <a:t> Королевой, больше известной как Гуля Королева.</a:t>
            </a:r>
          </a:p>
          <a:p>
            <a:r>
              <a:rPr lang="ru-RU" sz="1200" dirty="0" smtClean="0"/>
              <a:t>Гуля, как ее называли родители,  родилась 10 сентября 1922 года в Москве.  До войны снималась в кинофильмах, училась в институте,  в  начале войны, в 1941 году родила сына Сашу, которого называла Ежиком и, после гибели мужа на фронте, оставив сына на попечение своей матери, пошла добровольцем на фронт. Весной 1942 года дивизия, в которой Гуля была санинструктором,  отправилась на фронт в район Сталинграда.</a:t>
            </a:r>
          </a:p>
          <a:p>
            <a:endParaRPr lang="ru-RU" sz="1200" dirty="0" smtClean="0"/>
          </a:p>
          <a:p>
            <a:r>
              <a:rPr lang="ru-RU" sz="1200" dirty="0" smtClean="0"/>
              <a:t>Для Гули война длилась всего полгода. Она рвалась в бой, не пряталась от пуль, любила петь, особенно ей нравилась песня «Землянка», и постоянно писала домой. Эти письма — свидетельства той фронтовой жизни.</a:t>
            </a:r>
          </a:p>
          <a:p>
            <a:endParaRPr lang="ru-RU" sz="1200" dirty="0" smtClean="0"/>
          </a:p>
          <a:p>
            <a:r>
              <a:rPr lang="ru-RU" sz="1200" dirty="0" smtClean="0"/>
              <a:t>Конец сентября 1942 года. «Мамулька, родная моя! Рвется враг к Сталинграду, все силы бросает на него, но никогда не сломить ему любви народа к своей Родине… Любовь двигает на большие подвиги, а вера в свою победу и правоту окрыляет и поддерживает эту любовь…»</a:t>
            </a:r>
          </a:p>
          <a:p>
            <a:endParaRPr lang="ru-RU" sz="1200" dirty="0" smtClean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717976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0413"/>
            <a:ext cx="9144000" cy="6667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-668610"/>
            <a:ext cx="2808312" cy="5262979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 smtClean="0"/>
              <a:t>Сталинград</a:t>
            </a:r>
          </a:p>
          <a:p>
            <a:r>
              <a:rPr lang="ru-RU" sz="1200" dirty="0" smtClean="0"/>
              <a:t>На фотографии в газете</a:t>
            </a:r>
          </a:p>
          <a:p>
            <a:r>
              <a:rPr lang="ru-RU" sz="1200" dirty="0" smtClean="0"/>
              <a:t>нечетко изображены</a:t>
            </a:r>
          </a:p>
          <a:p>
            <a:r>
              <a:rPr lang="ru-RU" sz="1200" dirty="0" smtClean="0"/>
              <a:t>бойцы, еще почти что дети,</a:t>
            </a:r>
          </a:p>
          <a:p>
            <a:r>
              <a:rPr lang="ru-RU" sz="1200" dirty="0" smtClean="0"/>
              <a:t>герои мировой войны.</a:t>
            </a:r>
          </a:p>
          <a:p>
            <a:r>
              <a:rPr lang="ru-RU" sz="1200" dirty="0" smtClean="0"/>
              <a:t>Они снимались перед боем —</a:t>
            </a:r>
          </a:p>
          <a:p>
            <a:r>
              <a:rPr lang="ru-RU" sz="1200" dirty="0" smtClean="0"/>
              <a:t>в обнимку, четверо у рва.</a:t>
            </a:r>
          </a:p>
          <a:p>
            <a:r>
              <a:rPr lang="ru-RU" sz="1200" dirty="0" smtClean="0"/>
              <a:t>И было небо голубое,</a:t>
            </a:r>
          </a:p>
          <a:p>
            <a:r>
              <a:rPr lang="ru-RU" sz="1200" dirty="0" smtClean="0"/>
              <a:t>была зеленая трава.</a:t>
            </a:r>
          </a:p>
          <a:p>
            <a:endParaRPr lang="ru-RU" sz="1200" dirty="0" smtClean="0"/>
          </a:p>
          <a:p>
            <a:r>
              <a:rPr lang="ru-RU" sz="1200" dirty="0" smtClean="0"/>
              <a:t>Никто не знает их фамилий,</a:t>
            </a:r>
          </a:p>
          <a:p>
            <a:r>
              <a:rPr lang="ru-RU" sz="1200" dirty="0" smtClean="0"/>
              <a:t>о них ни песен нет, ни книг.</a:t>
            </a:r>
          </a:p>
          <a:p>
            <a:r>
              <a:rPr lang="ru-RU" sz="1200" dirty="0" smtClean="0"/>
              <a:t>Здесь чей-то сын и чей-то милый</a:t>
            </a:r>
          </a:p>
          <a:p>
            <a:r>
              <a:rPr lang="ru-RU" sz="1200" dirty="0" smtClean="0"/>
              <a:t>и чей-то первый ученик.</a:t>
            </a:r>
          </a:p>
          <a:p>
            <a:r>
              <a:rPr lang="ru-RU" sz="1200" dirty="0" smtClean="0"/>
              <a:t>Они легли на поле боя, —</a:t>
            </a:r>
          </a:p>
          <a:p>
            <a:r>
              <a:rPr lang="ru-RU" sz="1200" dirty="0" smtClean="0"/>
              <a:t>жить начинавшие едва.</a:t>
            </a:r>
          </a:p>
          <a:p>
            <a:r>
              <a:rPr lang="ru-RU" sz="1200" dirty="0" smtClean="0"/>
              <a:t>И было небо голубое,</a:t>
            </a:r>
          </a:p>
          <a:p>
            <a:r>
              <a:rPr lang="ru-RU" sz="1200" dirty="0" smtClean="0"/>
              <a:t>была зеленая трава.</a:t>
            </a:r>
          </a:p>
          <a:p>
            <a:endParaRPr lang="ru-RU" sz="1200" dirty="0" smtClean="0"/>
          </a:p>
          <a:p>
            <a:r>
              <a:rPr lang="ru-RU" sz="1200" dirty="0" smtClean="0"/>
              <a:t>Забыть тот горький год неблизкий</a:t>
            </a:r>
          </a:p>
          <a:p>
            <a:r>
              <a:rPr lang="ru-RU" sz="1200" dirty="0" smtClean="0"/>
              <a:t>мы никогда бы не смогли.</a:t>
            </a:r>
          </a:p>
          <a:p>
            <a:r>
              <a:rPr lang="ru-RU" sz="1200" dirty="0" smtClean="0"/>
              <a:t>По всей России обелиски,</a:t>
            </a:r>
          </a:p>
          <a:p>
            <a:r>
              <a:rPr lang="ru-RU" sz="1200" dirty="0" smtClean="0"/>
              <a:t>как души, рвутся из земли.</a:t>
            </a:r>
          </a:p>
          <a:p>
            <a:r>
              <a:rPr lang="ru-RU" sz="1200" dirty="0" smtClean="0"/>
              <a:t>...Они прикрыли жизнь собою, —</a:t>
            </a:r>
          </a:p>
          <a:p>
            <a:r>
              <a:rPr lang="ru-RU" sz="1200" dirty="0" smtClean="0"/>
              <a:t>жить начинавшие едва,</a:t>
            </a:r>
          </a:p>
          <a:p>
            <a:r>
              <a:rPr lang="ru-RU" sz="1200" dirty="0" smtClean="0"/>
              <a:t>чтоб было небо голубое,</a:t>
            </a:r>
          </a:p>
          <a:p>
            <a:r>
              <a:rPr lang="ru-RU" sz="1200" dirty="0" smtClean="0"/>
              <a:t>была зеленая трава.</a:t>
            </a:r>
          </a:p>
          <a:p>
            <a:r>
              <a:rPr lang="ru-RU" sz="1200" dirty="0" smtClean="0"/>
              <a:t>Р. Казакова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81709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94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83518"/>
            <a:ext cx="2814422" cy="3570208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Segoe Script" pitchFamily="34" charset="0"/>
              </a:rPr>
              <a:t>Второе февраля</a:t>
            </a:r>
          </a:p>
          <a:p>
            <a:endParaRPr lang="ru-RU" sz="1200" b="1" dirty="0" smtClean="0">
              <a:latin typeface="Segoe Script" pitchFamily="34" charset="0"/>
            </a:endParaRPr>
          </a:p>
          <a:p>
            <a:r>
              <a:rPr lang="ru-RU" sz="1200" b="1" dirty="0" smtClean="0">
                <a:latin typeface="Segoe Script" pitchFamily="34" charset="0"/>
              </a:rPr>
              <a:t>В свой срок –</a:t>
            </a:r>
          </a:p>
          <a:p>
            <a:r>
              <a:rPr lang="ru-RU" sz="1200" b="1" dirty="0" smtClean="0">
                <a:latin typeface="Segoe Script" pitchFamily="34" charset="0"/>
              </a:rPr>
              <a:t>не поздно и не рано –</a:t>
            </a:r>
          </a:p>
          <a:p>
            <a:r>
              <a:rPr lang="ru-RU" sz="1200" b="1" dirty="0" smtClean="0">
                <a:latin typeface="Segoe Script" pitchFamily="34" charset="0"/>
              </a:rPr>
              <a:t>придёт зима,</a:t>
            </a:r>
          </a:p>
          <a:p>
            <a:r>
              <a:rPr lang="ru-RU" sz="1200" b="1" dirty="0" smtClean="0">
                <a:latin typeface="Segoe Script" pitchFamily="34" charset="0"/>
              </a:rPr>
              <a:t>замрёт земля.</a:t>
            </a:r>
          </a:p>
          <a:p>
            <a:r>
              <a:rPr lang="ru-RU" sz="1200" b="1" dirty="0" smtClean="0">
                <a:latin typeface="Segoe Script" pitchFamily="34" charset="0"/>
              </a:rPr>
              <a:t>И ты</a:t>
            </a:r>
          </a:p>
          <a:p>
            <a:r>
              <a:rPr lang="ru-RU" sz="1200" b="1" dirty="0" smtClean="0">
                <a:latin typeface="Segoe Script" pitchFamily="34" charset="0"/>
              </a:rPr>
              <a:t>к Мамаеву кургану</a:t>
            </a:r>
          </a:p>
          <a:p>
            <a:r>
              <a:rPr lang="ru-RU" sz="1200" b="1" dirty="0" smtClean="0">
                <a:latin typeface="Segoe Script" pitchFamily="34" charset="0"/>
              </a:rPr>
              <a:t>придёшь</a:t>
            </a:r>
          </a:p>
          <a:p>
            <a:r>
              <a:rPr lang="ru-RU" sz="1200" b="1" dirty="0" smtClean="0">
                <a:latin typeface="Segoe Script" pitchFamily="34" charset="0"/>
              </a:rPr>
              <a:t>второго февраля.</a:t>
            </a:r>
          </a:p>
          <a:p>
            <a:endParaRPr lang="ru-RU" sz="1200" b="1" dirty="0" smtClean="0">
              <a:latin typeface="Segoe Script" pitchFamily="34" charset="0"/>
            </a:endParaRPr>
          </a:p>
          <a:p>
            <a:r>
              <a:rPr lang="ru-RU" sz="1200" b="1" dirty="0" smtClean="0">
                <a:latin typeface="Segoe Script" pitchFamily="34" charset="0"/>
              </a:rPr>
              <a:t>И там,</a:t>
            </a:r>
          </a:p>
          <a:p>
            <a:r>
              <a:rPr lang="ru-RU" sz="1200" b="1" dirty="0" smtClean="0">
                <a:latin typeface="Segoe Script" pitchFamily="34" charset="0"/>
              </a:rPr>
              <a:t>у той заиндевелой,</a:t>
            </a:r>
          </a:p>
          <a:p>
            <a:r>
              <a:rPr lang="ru-RU" sz="1200" b="1" dirty="0" smtClean="0">
                <a:latin typeface="Segoe Script" pitchFamily="34" charset="0"/>
              </a:rPr>
              <a:t>у той священной высоты,</a:t>
            </a:r>
          </a:p>
          <a:p>
            <a:r>
              <a:rPr lang="ru-RU" sz="1200" b="1" dirty="0" smtClean="0">
                <a:latin typeface="Segoe Script" pitchFamily="34" charset="0"/>
              </a:rPr>
              <a:t>ты на крыло</a:t>
            </a:r>
          </a:p>
          <a:p>
            <a:r>
              <a:rPr lang="ru-RU" sz="1200" b="1" dirty="0" smtClean="0">
                <a:latin typeface="Segoe Script" pitchFamily="34" charset="0"/>
              </a:rPr>
              <a:t>метели белой</a:t>
            </a:r>
          </a:p>
          <a:p>
            <a:r>
              <a:rPr lang="ru-RU" sz="1200" b="1" dirty="0" smtClean="0">
                <a:latin typeface="Segoe Script" pitchFamily="34" charset="0"/>
              </a:rPr>
              <a:t>положишь красные цветы.</a:t>
            </a:r>
          </a:p>
          <a:p>
            <a:r>
              <a:rPr lang="ru-RU" sz="1000" b="1" dirty="0" smtClean="0">
                <a:latin typeface="Segoe Script" pitchFamily="34" charset="0"/>
              </a:rPr>
              <a:t>            Маргарита Агашина</a:t>
            </a:r>
          </a:p>
          <a:p>
            <a:endParaRPr lang="ru-RU" sz="1200" b="1" dirty="0" smtClean="0"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15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493"/>
            <a:ext cx="9144000" cy="5189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3968" y="232345"/>
            <a:ext cx="4644008" cy="289747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Автор - известный детский писатель, участник Великой Отечественной войны (1941-1945) - рассказывает младшим школьникам о ее главных битвах: шесть книг серии описывают подвиг нашего народа в освобождении родной страны и Европы от фашистских захватчиков. Вторая книга серии посвящена Сталинградскому сражению (1942-1943).</a:t>
            </a:r>
          </a:p>
          <a:p>
            <a:r>
              <a:rPr lang="ru-RU" dirty="0" smtClean="0"/>
              <a:t>Для среднего школьного возраста.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34" y="182928"/>
            <a:ext cx="3024336" cy="463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3546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84"/>
            <a:ext cx="6035824" cy="5107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6" b="6159"/>
          <a:stretch/>
        </p:blipFill>
        <p:spPr bwMode="auto">
          <a:xfrm>
            <a:off x="6372200" y="119062"/>
            <a:ext cx="2278636" cy="3653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34431" y="3795886"/>
            <a:ext cx="2699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Алексеев Сергей Петрович Автор - известный детский писатель, участник Великой Отечественной войны (1941-1945) - рассказывает младшим школьникам о ее главных битвах: шесть книг.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554553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4" y="152785"/>
            <a:ext cx="658822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23478"/>
            <a:ext cx="5261992" cy="478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044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-231775"/>
            <a:ext cx="7620000" cy="561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346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7494"/>
            <a:ext cx="5526516" cy="351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331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007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99"/>
            <a:ext cx="2986303" cy="4479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4491253"/>
            <a:ext cx="27347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Михаил </a:t>
            </a:r>
            <a:r>
              <a:rPr lang="ru-RU" dirty="0" err="1" smtClean="0"/>
              <a:t>Паникаха</a:t>
            </a:r>
            <a:endParaRPr lang="ru-RU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561" y="38214"/>
            <a:ext cx="3097865" cy="3318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355726"/>
            <a:ext cx="3712540" cy="2707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16856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250</TotalTime>
  <Words>784</Words>
  <Application>Microsoft Office PowerPoint</Application>
  <PresentationFormat>Экран (16:9)</PresentationFormat>
  <Paragraphs>67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Гость</dc:creator>
  <cp:lastModifiedBy>Гость</cp:lastModifiedBy>
  <cp:revision>15</cp:revision>
  <dcterms:created xsi:type="dcterms:W3CDTF">2023-01-30T10:35:25Z</dcterms:created>
  <dcterms:modified xsi:type="dcterms:W3CDTF">2023-01-30T14:46:12Z</dcterms:modified>
</cp:coreProperties>
</file>