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4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0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511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092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80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99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67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9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3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29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3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226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0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93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27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5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A147CDD-8DCE-4374-A431-A6949F45F61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881B77-3046-40E0-96AE-D43CC3003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5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Зачем нужна</a:t>
            </a:r>
            <a:b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</a:br>
            <a: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 артикуляционная гимнастика </a:t>
            </a:r>
            <a:b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</a:br>
            <a: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и как ее выполнять?</a:t>
            </a:r>
            <a:br>
              <a:rPr lang="ru-RU" kern="10" dirty="0"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3399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51012" y="3860800"/>
            <a:ext cx="8670245" cy="1396999"/>
          </a:xfrm>
        </p:spPr>
        <p:txBody>
          <a:bodyPr/>
          <a:lstStyle/>
          <a:p>
            <a:r>
              <a:rPr lang="ru-RU" dirty="0" smtClean="0"/>
              <a:t>Консультация для родителей.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502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_3_for_lay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514" y="944480"/>
            <a:ext cx="5522686" cy="4988233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4" descr="1_4_for_l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3086" y="944480"/>
            <a:ext cx="5631542" cy="5028697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26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_5_for_lay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542" y="1154503"/>
            <a:ext cx="5464629" cy="4999554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4" descr="1_6_for_l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5742" y="1164462"/>
            <a:ext cx="5453743" cy="4989595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05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_7_for_lay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8" y="1074058"/>
            <a:ext cx="5148184" cy="4760686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1_8_for_l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7389" y="1074058"/>
            <a:ext cx="5258897" cy="4760686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54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17715"/>
            <a:ext cx="10364451" cy="155302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1_0_for_lay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AED1"/>
              </a:clrFrom>
              <a:clrTo>
                <a:srgbClr val="FEAED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0" r="665" b="667"/>
          <a:stretch>
            <a:fillRect/>
          </a:stretch>
        </p:blipFill>
        <p:spPr bwMode="auto">
          <a:xfrm>
            <a:off x="2979057" y="1967544"/>
            <a:ext cx="6233886" cy="4635109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3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правильно произносим различные звуки благодаря хорошей подвижности и дифференцированной работе органов артикуляционного аппарата:</a:t>
            </a:r>
            <a:b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языку, нижней челюсти, мягкому небу, голосовым связкам </a:t>
            </a:r>
          </a:p>
          <a:p>
            <a:endParaRPr lang="ru-RU" dirty="0"/>
          </a:p>
        </p:txBody>
      </p:sp>
      <p:pic>
        <p:nvPicPr>
          <p:cNvPr id="1026" name="Picture 2" descr="https://detiroom.ru/800/600/https/ds02.infourok.ru/uploads/ex/0893/00038b02-9a5e51e3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3" y="1767909"/>
            <a:ext cx="4488996" cy="336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1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45143"/>
            <a:ext cx="10364451" cy="2069551"/>
          </a:xfrm>
        </p:spPr>
        <p:txBody>
          <a:bodyPr>
            <a:noAutofit/>
          </a:bodyPr>
          <a:lstStyle/>
          <a:p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</a:t>
            </a:r>
            <a: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специальных упражнений, направленных на укрепление мышц артикуляционного аппарата, развитие силы, подвижности и </a:t>
            </a:r>
            <a:r>
              <a:rPr lang="ru-RU" alt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дифференцированности</a:t>
            </a:r>
            <a:r>
              <a:rPr lang="ru-RU" alt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движений органов, участвующих в речевом процессе </a:t>
            </a:r>
            <a:r>
              <a:rPr lang="ru-RU" altLang="ru-RU" sz="2000" dirty="0">
                <a:solidFill>
                  <a:srgbClr val="33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33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артикуляционных упражнений полезно в любом возрасте!</a:t>
            </a:r>
            <a:b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четкая артикуляция – основа хорошей дикции</a:t>
            </a:r>
          </a:p>
          <a:p>
            <a:pPr marL="0" indent="0">
              <a:buNone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Артикуляционные упражнения для детей с нарушениями звукопроизношения – необходимость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92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"/>
            <a:ext cx="10364452" cy="4354285"/>
          </a:xfrm>
        </p:spPr>
        <p:txBody>
          <a:bodyPr>
            <a:noAutofit/>
          </a:bodyPr>
          <a:lstStyle/>
          <a:p>
            <a:pPr algn="l"/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артикуляционной гимнастики </a:t>
            </a: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</a:t>
            </a: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правильных,  полноценных движений и определенных положений органов артикуляции, необходимых для правильного произношения звуков</a:t>
            </a: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fsd.multiurok.ru/html/2020/09/14/s_5f5f515da30ec/1521975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518" y="3492614"/>
            <a:ext cx="4256768" cy="319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42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Как проводить артикуляционную гимнастику?</a:t>
            </a:r>
            <a:r>
              <a:rPr lang="ru-RU" altLang="ru-RU" dirty="0">
                <a:solidFill>
                  <a:srgbClr val="330033"/>
                </a:solidFill>
                <a:latin typeface="Arial Black" panose="020B0A04020102020204" pitchFamily="34" charset="0"/>
              </a:rPr>
              <a:t/>
            </a:r>
            <a:br>
              <a:rPr lang="ru-RU" altLang="ru-RU" dirty="0">
                <a:solidFill>
                  <a:srgbClr val="330033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61137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обязательно должна проводиться систематично (ежедневно 2 раза в день по 3-5 минут).</a:t>
            </a:r>
          </a:p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Артикуляционные упражнения необходимо выполнять перед зеркалом. </a:t>
            </a:r>
          </a:p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начать занятия, лучше познакомить ребенка с названиями артикуляционных органов.</a:t>
            </a:r>
          </a:p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должны выполняться точно и плавно.</a:t>
            </a:r>
          </a:p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выполняйте не торопясь, под счет, следя за точностью, </a:t>
            </a:r>
            <a:r>
              <a:rPr lang="ru-RU" altLang="ru-RU" sz="2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координированностью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движения, за полнотой объема.</a:t>
            </a:r>
          </a:p>
          <a:p>
            <a:pPr>
              <a:spcBef>
                <a:spcPts val="6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артикуляционные упражнения эмоционально, в игровой форме.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681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Упражнения для мышц мягкого неба и глотки:</a:t>
            </a:r>
            <a:r>
              <a:rPr lang="ru-RU" altLang="ru-RU" b="1" dirty="0">
                <a:solidFill>
                  <a:srgbClr val="330033"/>
                </a:solidFill>
                <a:latin typeface="Arial Black" panose="020B0A04020102020204" pitchFamily="34" charset="0"/>
              </a:rPr>
              <a:t/>
            </a:r>
            <a:br>
              <a:rPr lang="ru-RU" altLang="ru-RU" b="1" dirty="0">
                <a:solidFill>
                  <a:srgbClr val="330033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193365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Позевывание.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Глотание капелек воды, слюны. Можно набирать сладкую воду в пипетку и капать ребенку на мягкое небо, стимулируя глотание.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Полоскание горла.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Резкое отрывистое произнесение звуков:    а-а-а; э-э-э; </a:t>
            </a:r>
            <a:r>
              <a:rPr lang="ru-RU" alt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аэ-аэ-аэ</a:t>
            </a: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Покашливание.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76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362857"/>
            <a:ext cx="10363826" cy="5428343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нижней челюсти:</a:t>
            </a:r>
            <a:endParaRPr lang="ru-RU" alt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Открывание </a:t>
            </a: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раскрывание рта. Причем, как свободное, так и с сопротивлением рукам взрослого.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Жевательные движения.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нижней челюсти влево-вправо. </a:t>
            </a:r>
          </a:p>
          <a:p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щек: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Надувание щек: обеих одновременно и попеременно.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Перегонка воды из одной щеки в другую. </a:t>
            </a:r>
          </a:p>
          <a:p>
            <a:pPr>
              <a:spcBef>
                <a:spcPts val="700"/>
              </a:spcBef>
              <a:buClr>
                <a:srgbClr val="B2B2B2"/>
              </a:buClr>
              <a:buSzPct val="90000"/>
              <a:buFont typeface="Wingdings" panose="05000000000000000000" pitchFamily="2" charset="2"/>
              <a:buChar char="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Втягивание щек в ротовую полость между зубами.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547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Упражнения для губ и языка:</a:t>
            </a:r>
            <a:br>
              <a:rPr lang="ru-RU" altLang="ru-RU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проводим в виде сказки.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1_0_for_layer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24" y="2214694"/>
            <a:ext cx="4208576" cy="4208576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49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_1_for_lay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143" y="928914"/>
            <a:ext cx="5746138" cy="5094514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4" descr="1_2_for_l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829" y="928914"/>
            <a:ext cx="5602514" cy="5125705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34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27</TotalTime>
  <Words>229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Impact</vt:lpstr>
      <vt:lpstr>Times New Roman</vt:lpstr>
      <vt:lpstr>Tw Cen MT</vt:lpstr>
      <vt:lpstr>Wingdings</vt:lpstr>
      <vt:lpstr>Капля</vt:lpstr>
      <vt:lpstr>Зачем нужна  артикуляционная гимнастика  и как ее выполнять? </vt:lpstr>
      <vt:lpstr>Презентация PowerPoint</vt:lpstr>
      <vt:lpstr>Артикуляционная гимнастика –   это совокупность специальных упражнений, направленных на укрепление мышц артикуляционного аппарата, развитие силы, подвижности и дифференцированности движений органов, участвующих в речевом процессе  </vt:lpstr>
      <vt:lpstr>Цель артикуляционной гимнастики –   выработка правильных,  полноценных движений и определенных положений органов артикуляции, необходимых для правильного произношения звуков  </vt:lpstr>
      <vt:lpstr>Как проводить артикуляционную гимнастику? </vt:lpstr>
      <vt:lpstr>Упражнения для мышц мягкого неба и глотки: </vt:lpstr>
      <vt:lpstr>Презентация PowerPoint</vt:lpstr>
      <vt:lpstr>Упражнения для губ и языка: проводим в виде сказки.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новых встреч!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 артикуляционная гимнастика  и как ее выполнять? </dc:title>
  <dc:creator>Ольга</dc:creator>
  <cp:lastModifiedBy>Ольга</cp:lastModifiedBy>
  <cp:revision>4</cp:revision>
  <dcterms:created xsi:type="dcterms:W3CDTF">2023-02-01T14:10:42Z</dcterms:created>
  <dcterms:modified xsi:type="dcterms:W3CDTF">2023-02-01T14:38:03Z</dcterms:modified>
</cp:coreProperties>
</file>