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56" r:id="rId3"/>
    <p:sldId id="257" r:id="rId4"/>
    <p:sldId id="259" r:id="rId5"/>
    <p:sldId id="260" r:id="rId6"/>
    <p:sldId id="261" r:id="rId7"/>
    <p:sldId id="258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451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553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104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99411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783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59511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858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3051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353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898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789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434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848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301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51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770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784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9D2083C-BE50-4462-AE44-9FB65DF717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B97E40F-0CEC-4822-94D0-DD747FD05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7975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46291" y="5286262"/>
            <a:ext cx="305166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Автор: воспитатель 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Детского сада № 24 «Яблонька»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Петрозаводск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Мухина Елена Леонидовна</a:t>
            </a:r>
          </a:p>
          <a:p>
            <a:r>
              <a:rPr lang="ru-RU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ысшая квалификационная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64259" y="634314"/>
            <a:ext cx="74128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Презентация для детей старшего дошкольного возраста</a:t>
            </a:r>
            <a:endParaRPr lang="ru-RU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0291" y="1351175"/>
            <a:ext cx="6096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«Не ходи </a:t>
            </a:r>
            <a:r>
              <a:rPr lang="ru-RU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льду</a:t>
            </a:r>
            <a:r>
              <a:rPr lang="ru-RU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!»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Профилактика безопасности детей 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осенне - зимний период</a:t>
            </a:r>
            <a:endParaRPr lang="ru-RU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70"/>
          <a:stretch/>
        </p:blipFill>
        <p:spPr>
          <a:xfrm>
            <a:off x="2562896" y="2859280"/>
            <a:ext cx="6257456" cy="381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39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68272" y="353699"/>
            <a:ext cx="3057674" cy="2397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Зайка глупый поутру </a:t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лед увидел на пруду.</a:t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решил надеть коньки, и отправится к воде.</a:t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Рано, Зайка, не ходи.</a:t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Картинки по запросу заяц из ну погоди на коньках по льд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3080" y="353699"/>
            <a:ext cx="3602693" cy="316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заяц из ну погоди на коньках по льду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" r="54693"/>
          <a:stretch/>
        </p:blipFill>
        <p:spPr bwMode="auto">
          <a:xfrm>
            <a:off x="333046" y="352830"/>
            <a:ext cx="3602693" cy="316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7023" y="4378021"/>
            <a:ext cx="6096000" cy="20536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Тонкий лёд, под ним вода, </a:t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случилась бы беда.</a:t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Знай, опасен тонкий лед, -</a:t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говорит Зайчонку Крот.</a:t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 descr="Картинки по запросу крот рисунок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5" r="1499"/>
          <a:stretch/>
        </p:blipFill>
        <p:spPr bwMode="auto">
          <a:xfrm>
            <a:off x="4043095" y="2965622"/>
            <a:ext cx="4112629" cy="369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78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не ходи на тонкий лед рису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79" y="249705"/>
            <a:ext cx="5609967" cy="386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96000" y="371863"/>
            <a:ext cx="524750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послушал, побежал, </a:t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провалился, закричал: </a:t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Помогите, пропаду! </a:t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Ой, сейчас пойду ко дну! </a:t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2052" name="Picture 4" descr="Картинки по запросу не ходи на тонкий лед рисунки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231" b="13513"/>
          <a:stretch/>
        </p:blipFill>
        <p:spPr bwMode="auto">
          <a:xfrm>
            <a:off x="6310185" y="2800598"/>
            <a:ext cx="5609967" cy="386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4383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02378" y="582864"/>
            <a:ext cx="4761470" cy="736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FF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по запросу зайку бросила хозяйка картинк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" r="53177" b="44036"/>
          <a:stretch/>
        </p:blipFill>
        <p:spPr bwMode="auto">
          <a:xfrm>
            <a:off x="607841" y="212332"/>
            <a:ext cx="4548230" cy="4123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крот рисун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990" y="2428310"/>
            <a:ext cx="4548702" cy="4123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481891" y="352252"/>
            <a:ext cx="411196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Хвать зайчонка Крот за уши: </a:t>
            </a:r>
            <a:br>
              <a:rPr lang="ru-RU" sz="2000" b="1" dirty="0">
                <a:solidFill>
                  <a:srgbClr val="FF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Не хотел ты старших слушать, </a:t>
            </a:r>
            <a:br>
              <a:rPr lang="ru-RU" sz="2000" b="1" dirty="0">
                <a:solidFill>
                  <a:srgbClr val="FF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теперь домой скорей, </a:t>
            </a:r>
            <a:br>
              <a:rPr lang="ru-RU" sz="2000" b="1" dirty="0">
                <a:solidFill>
                  <a:srgbClr val="FF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подсушись и чай попей. </a:t>
            </a:r>
            <a:br>
              <a:rPr lang="ru-RU" sz="2000" b="1" dirty="0">
                <a:solidFill>
                  <a:srgbClr val="FF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61266" y="4723125"/>
            <a:ext cx="4161523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Дядя Крот, прости меня, </a:t>
            </a:r>
            <a:br>
              <a:rPr lang="ru-RU" sz="2000" b="1" dirty="0">
                <a:solidFill>
                  <a:srgbClr val="FF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не слушал я тебя. </a:t>
            </a:r>
            <a:br>
              <a:rPr lang="ru-RU" sz="2000" b="1" dirty="0">
                <a:solidFill>
                  <a:srgbClr val="FF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Убедился я, согласен -</a:t>
            </a:r>
            <a:br>
              <a:rPr lang="ru-RU" sz="2000" b="1" dirty="0">
                <a:solidFill>
                  <a:srgbClr val="FF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тонкий лед всегда опасен. </a:t>
            </a:r>
            <a:endParaRPr lang="ru-RU" sz="20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03031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не ходи на тонкий лед рису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62" y="981059"/>
            <a:ext cx="9267568" cy="568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81797" y="282749"/>
            <a:ext cx="8761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безопасного поведения в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осенне - зимний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период на льду</a:t>
            </a:r>
            <a:endParaRPr lang="ru-RU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21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772" y="510747"/>
            <a:ext cx="10008973" cy="6033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81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не ходи на тонкий лед стих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0" b="11773"/>
          <a:stretch/>
        </p:blipFill>
        <p:spPr bwMode="auto">
          <a:xfrm>
            <a:off x="1325348" y="432616"/>
            <a:ext cx="9079041" cy="6050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00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0248" y="2306595"/>
            <a:ext cx="60612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sz="4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82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152</TotalTime>
  <Words>82</Words>
  <Application>Microsoft Office PowerPoint</Application>
  <PresentationFormat>Широкоэкранный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Times New Roman CYR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Maus</dc:creator>
  <cp:lastModifiedBy>пк</cp:lastModifiedBy>
  <cp:revision>26</cp:revision>
  <dcterms:created xsi:type="dcterms:W3CDTF">2017-02-16T18:35:02Z</dcterms:created>
  <dcterms:modified xsi:type="dcterms:W3CDTF">2022-12-08T16:28:32Z</dcterms:modified>
</cp:coreProperties>
</file>