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66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6B18D24-C7E5-45E4-AE05-62DD46C129A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C9236DD-45A6-4D74-BA48-633C75EB66EE}" type="datetimeFigureOut">
              <a:rPr lang="ru-RU" smtClean="0"/>
              <a:t>01.02.2023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GcreCUDu5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23_6ldLaC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690048" cy="3374231"/>
          </a:xfrm>
        </p:spPr>
        <p:txBody>
          <a:bodyPr/>
          <a:lstStyle/>
          <a:p>
            <a:pPr algn="ctr"/>
            <a:r>
              <a:rPr lang="ru-RU" sz="4400" dirty="0"/>
              <a:t>Мы сюда пришли учиться, </a:t>
            </a:r>
            <a:br>
              <a:rPr lang="ru-RU" sz="4400" dirty="0"/>
            </a:br>
            <a:r>
              <a:rPr lang="ru-RU" sz="4400" dirty="0"/>
              <a:t>Не лениться, а трудиться. </a:t>
            </a:r>
            <a:br>
              <a:rPr lang="ru-RU" sz="4400" dirty="0"/>
            </a:br>
            <a:r>
              <a:rPr lang="ru-RU" sz="4400" dirty="0"/>
              <a:t>Работаем старательно, </a:t>
            </a:r>
            <a:br>
              <a:rPr lang="ru-RU" sz="4400" dirty="0"/>
            </a:br>
            <a:r>
              <a:rPr lang="ru-RU" sz="4400" dirty="0"/>
              <a:t>Слушаем внимательно. 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письма в 1Т классе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62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Послушаем в ТИШИНЕ…</a:t>
            </a:r>
            <a:endParaRPr lang="ru-RU" dirty="0"/>
          </a:p>
        </p:txBody>
      </p:sp>
      <p:pic>
        <p:nvPicPr>
          <p:cNvPr id="4" name="1579690169_fom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23692" y="3356992"/>
            <a:ext cx="948308" cy="948308"/>
          </a:xfrm>
        </p:spPr>
      </p:pic>
    </p:spTree>
    <p:extLst>
      <p:ext uri="{BB962C8B-B14F-4D97-AF65-F5344CB8AC3E}">
        <p14:creationId xmlns:p14="http://schemas.microsoft.com/office/powerpoint/2010/main" val="299438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3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Напишем предложение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В одном из </a:t>
            </a:r>
            <a:r>
              <a:rPr lang="ru-RU" sz="4800" dirty="0" smtClean="0"/>
              <a:t>домов </a:t>
            </a:r>
            <a:r>
              <a:rPr lang="ru-RU" sz="4800" u="dbl" dirty="0" smtClean="0"/>
              <a:t>жил</a:t>
            </a:r>
            <a:r>
              <a:rPr lang="ru-RU" sz="4800" dirty="0" smtClean="0"/>
              <a:t> </a:t>
            </a:r>
            <a:r>
              <a:rPr lang="ru-RU" sz="4800" dirty="0"/>
              <a:t>упрямый </a:t>
            </a:r>
            <a:r>
              <a:rPr lang="ru-RU" sz="4800" u="sng" dirty="0"/>
              <a:t>Фома</a:t>
            </a:r>
            <a:r>
              <a:rPr lang="ru-RU" sz="4800" u="sng" dirty="0" smtClean="0"/>
              <a:t>.</a:t>
            </a:r>
          </a:p>
          <a:p>
            <a:pPr marL="114300" indent="0"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7863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620000" cy="1143000"/>
          </a:xfrm>
        </p:spPr>
        <p:txBody>
          <a:bodyPr/>
          <a:lstStyle/>
          <a:p>
            <a:r>
              <a:rPr lang="ru-RU" dirty="0" smtClean="0"/>
              <a:t>Напишите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3364"/>
            <a:ext cx="7632848" cy="572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89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/>
              <a:t>Итог урока</a:t>
            </a: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- </a:t>
            </a:r>
            <a:r>
              <a:rPr lang="ru-RU" sz="4000" dirty="0"/>
              <a:t>С какими звуками и буквой познакомились?</a:t>
            </a:r>
          </a:p>
          <a:p>
            <a:r>
              <a:rPr lang="ru-RU" sz="4000" dirty="0"/>
              <a:t>- Что можете о них сказать?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50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70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282154"/>
          </a:xfrm>
        </p:spPr>
        <p:txBody>
          <a:bodyPr/>
          <a:lstStyle/>
          <a:p>
            <a:pPr algn="ctr"/>
            <a:r>
              <a:rPr lang="ru-RU" dirty="0"/>
              <a:t>Разминка «Прочитай правильно»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7609656" cy="4555976"/>
          </a:xfrm>
        </p:spPr>
        <p:txBody>
          <a:bodyPr>
            <a:noAutofit/>
          </a:bodyPr>
          <a:lstStyle/>
          <a:p>
            <a:r>
              <a:rPr lang="ru-RU" sz="4800" dirty="0" smtClean="0"/>
              <a:t>П-п-п-п-п</a:t>
            </a:r>
          </a:p>
          <a:p>
            <a:r>
              <a:rPr lang="ru-RU" sz="4800" dirty="0" smtClean="0"/>
              <a:t>Р-р-р-р-р</a:t>
            </a:r>
          </a:p>
          <a:p>
            <a:r>
              <a:rPr lang="ru-RU" sz="4800" dirty="0" smtClean="0"/>
              <a:t>С-с-с-с-с</a:t>
            </a:r>
          </a:p>
          <a:p>
            <a:r>
              <a:rPr lang="ru-RU" sz="4800" dirty="0" smtClean="0"/>
              <a:t>Т-т-т-т-т</a:t>
            </a:r>
          </a:p>
          <a:p>
            <a:r>
              <a:rPr lang="ru-RU" sz="4800" dirty="0" smtClean="0"/>
              <a:t>В-ф-в-ф-в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927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Отгадаем загадку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Не галстук он, не воротник,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А шею обнимать привык.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Но не всегда, а лишь тогда,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Когда бывают холода</a:t>
            </a:r>
            <a:r>
              <a:rPr lang="ru-RU" sz="4400" dirty="0" smtClean="0"/>
              <a:t>.</a:t>
            </a:r>
          </a:p>
          <a:p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3888432" cy="538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98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Кто волшебницу узнает?</a:t>
            </a:r>
          </a:p>
          <a:p>
            <a:r>
              <a:rPr lang="ru-RU" sz="4400" dirty="0" smtClean="0"/>
              <a:t>Над </a:t>
            </a:r>
            <a:r>
              <a:rPr lang="ru-RU" sz="4400" dirty="0"/>
              <a:t>землёй она летает.</a:t>
            </a:r>
          </a:p>
          <a:p>
            <a:r>
              <a:rPr lang="ru-RU" sz="4400" dirty="0" smtClean="0"/>
              <a:t>Чудеса </a:t>
            </a:r>
            <a:r>
              <a:rPr lang="ru-RU" sz="4400" dirty="0"/>
              <a:t>творить умея,</a:t>
            </a:r>
          </a:p>
          <a:p>
            <a:r>
              <a:rPr lang="ru-RU" sz="4400" dirty="0" smtClean="0"/>
              <a:t>Всем </a:t>
            </a:r>
            <a:r>
              <a:rPr lang="ru-RU" sz="4400" dirty="0"/>
              <a:t>в беде поможет …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3466356" cy="443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0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Звуковые схемы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Шарф – </a:t>
            </a:r>
          </a:p>
          <a:p>
            <a:r>
              <a:rPr lang="ru-RU" sz="7200" dirty="0" smtClean="0"/>
              <a:t>Фея -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4216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Посмотрим </a:t>
            </a:r>
            <a:r>
              <a:rPr lang="ru-RU" dirty="0" err="1" smtClean="0"/>
              <a:t>мультифильм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В ТИШИНЕ!!!!!!!!!!</a:t>
            </a:r>
          </a:p>
          <a:p>
            <a:r>
              <a:rPr lang="en-US" sz="6600" dirty="0">
                <a:hlinkClick r:id="rId2"/>
              </a:rPr>
              <a:t>https://</a:t>
            </a:r>
            <a:r>
              <a:rPr lang="en-US" sz="6600" dirty="0" smtClean="0">
                <a:hlinkClick r:id="rId2"/>
              </a:rPr>
              <a:t>www.youtube.com/watch?v=GcreCUDu5es</a:t>
            </a:r>
            <a:r>
              <a:rPr lang="ru-RU" sz="6600" dirty="0" smtClean="0"/>
              <a:t>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03561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Игра </a:t>
            </a:r>
            <a:r>
              <a:rPr lang="ru-RU" dirty="0"/>
              <a:t>«Будь внимательным»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dirty="0"/>
              <a:t>Ребята, нужно внимательно слушать и запоминать слова, в которых встречаются звуки (Ф), (Ф</a:t>
            </a:r>
            <a:r>
              <a:rPr lang="ru-RU" dirty="0" smtClean="0"/>
              <a:t>,):</a:t>
            </a:r>
          </a:p>
          <a:p>
            <a:pPr marL="114300" indent="0">
              <a:buNone/>
            </a:pPr>
            <a:endParaRPr lang="ru-RU" sz="3200" dirty="0" smtClean="0"/>
          </a:p>
          <a:p>
            <a:pPr marL="114300" indent="0">
              <a:buNone/>
            </a:pPr>
            <a:r>
              <a:rPr lang="ru-RU" sz="3200" dirty="0" smtClean="0"/>
              <a:t>Филин, цыпленок, степь, фары, </a:t>
            </a:r>
            <a:r>
              <a:rPr lang="ru-RU" sz="3200" dirty="0" err="1" smtClean="0"/>
              <a:t>филинёнок</a:t>
            </a:r>
            <a:r>
              <a:rPr lang="ru-RU" sz="3200" dirty="0" smtClean="0"/>
              <a:t>, экран, стол,  флажок, картина, голубь, фонарик, фазаны, фонарь.</a:t>
            </a:r>
            <a:r>
              <a:rPr lang="en-US" sz="3200" dirty="0" smtClean="0"/>
              <a:t> 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22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Физкультминутка «Елка»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hlinkClick r:id="rId2"/>
              </a:rPr>
              <a:t>https://www.youtube.com/watch?v=M23_6ldLaC4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380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ЭКСПЕРИМЕНТА…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Проведем эксперимент со звуком [в]. </a:t>
            </a:r>
            <a:endParaRPr lang="ru-RU" sz="3200" dirty="0" smtClean="0"/>
          </a:p>
          <a:p>
            <a:pPr marL="114300" indent="0">
              <a:buNone/>
            </a:pPr>
            <a:r>
              <a:rPr lang="ru-RU" sz="3200" dirty="0" smtClean="0"/>
              <a:t>Я </a:t>
            </a:r>
            <a:r>
              <a:rPr lang="ru-RU" sz="3200" dirty="0"/>
              <a:t>поднимаю руку, вы громко произносите этот звук, опускаю руку ниже – произносите тише, еще      ниже – еще тише, опускаю вдоль туловища – говорите шепотом</a:t>
            </a:r>
            <a:r>
              <a:rPr lang="ru-RU" sz="3200" dirty="0" smtClean="0"/>
              <a:t>.</a:t>
            </a:r>
          </a:p>
          <a:p>
            <a:pPr marL="114300" indent="0">
              <a:buNone/>
            </a:pPr>
            <a:r>
              <a:rPr lang="ru-RU" sz="3200" dirty="0" smtClean="0"/>
              <a:t> </a:t>
            </a:r>
            <a:r>
              <a:rPr lang="ru-RU" sz="3200" dirty="0"/>
              <a:t>Какой звук услышали, когда произносили звук шепотом?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8178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81</TotalTime>
  <Words>175</Words>
  <Application>Microsoft Office PowerPoint</Application>
  <PresentationFormat>Экран (4:3)</PresentationFormat>
  <Paragraphs>37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Соседство</vt:lpstr>
      <vt:lpstr>Мы сюда пришли учиться,  Не лениться, а трудиться.  Работаем старательно,  Слушаем внимательно. </vt:lpstr>
      <vt:lpstr>Разминка «Прочитай правильно»</vt:lpstr>
      <vt:lpstr>Отгадаем загадку</vt:lpstr>
      <vt:lpstr>Презентация PowerPoint</vt:lpstr>
      <vt:lpstr>Звуковые схемы</vt:lpstr>
      <vt:lpstr>Посмотрим мультифильм…</vt:lpstr>
      <vt:lpstr> Игра «Будь внимательным» </vt:lpstr>
      <vt:lpstr>Физкультминутка «Елка»</vt:lpstr>
      <vt:lpstr>Минутка ЭКСПЕРИМЕНТА…</vt:lpstr>
      <vt:lpstr>Послушаем в ТИШИНЕ…</vt:lpstr>
      <vt:lpstr>Напишем предложение</vt:lpstr>
      <vt:lpstr>Напишите</vt:lpstr>
      <vt:lpstr>Итог урока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сюда пришли учиться,  Не лениться, а трудиться.  Работаем старательно,  Слушаем внимательно.</dc:title>
  <dc:creator>Альбина Ринатовна Фахрутдинова</dc:creator>
  <cp:lastModifiedBy>Альбина Ринатовна Фахрутдинова</cp:lastModifiedBy>
  <cp:revision>6</cp:revision>
  <dcterms:created xsi:type="dcterms:W3CDTF">2023-02-01T11:47:34Z</dcterms:created>
  <dcterms:modified xsi:type="dcterms:W3CDTF">2023-02-01T13:09:31Z</dcterms:modified>
</cp:coreProperties>
</file>