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2000"/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7000"/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029604" cy="1941517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Русская народная сказка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«Курочка Ряба»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857892"/>
            <a:ext cx="4786346" cy="92867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 Волошко Елена.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0324"/>
            <a:ext cx="8186766" cy="101122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«Курочка Ряба»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214422"/>
            <a:ext cx="4714908" cy="500066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Помните: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«Жили-были Дед да Баба. И была у них курочка Ряба. Снесла курочка яичко. Да не простое, а золотое. Дед бил – не разбил. Баба била не разбила. А мышка бежала хвостиком махнула, яичко упало и разбилось. Плачет Дед, плачет Баба, а курочка Ряба кудахчет: « Не плачь, Дед, не плачь, Баба, я снесу вам яичко не золотое, а простое…»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милая, распевная, убаюкивающая сказка.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1000108"/>
            <a:ext cx="2905788" cy="26878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71414"/>
            <a:ext cx="7086592" cy="485778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Образовательные цели: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 отвечать на вопросы;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 концентрировать внимание;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Проявлять инициативу в игре;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Активизировать разговорную речь.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Развивающие 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Внимание;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Память;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Взаимодействие  между детьми;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сопереживать к персонажам сказки.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интерес к устному народному творчеству;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Отзывчивость;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Доброжелательность.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5" y="4455226"/>
            <a:ext cx="4050663" cy="21884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6572296" cy="10715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Пальчиковая гимнастика «Яичко на ладони»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214422"/>
            <a:ext cx="7143800" cy="278608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развитие крупной и мелкой моторики рук.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 яичко покатай,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из рук не выпускай!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хрупкое оно –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у кур заведено.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Молодцы, складывайте яички обратно в корзинку.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000504"/>
            <a:ext cx="4081086" cy="2664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209131"/>
            <a:ext cx="8708452" cy="6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71414"/>
            <a:ext cx="4857784" cy="86834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«Курочка Ряба»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857233"/>
            <a:ext cx="6715172" cy="350046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развить соотносящиеся движения рук, дифференцированные движения пальцев.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Обыгрывая сюжет русской народной сказки «Курочка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Ряба»,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используя завёрнутые в фольгу шарики, раздаю и предлагаю разбить их – снять фольгу. Затем можно раздать детям шарики и предложить из простых «яичек» сделать золотые и серебряные.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357694"/>
            <a:ext cx="3337375" cy="24288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6050" y="2928934"/>
            <a:ext cx="3357586" cy="17145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Конец!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achtergro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14377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1008</TotalTime>
  <Words>252</Words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Русская народная сказка «Курочка Ряба»</vt:lpstr>
      <vt:lpstr>«Курочка Ряба»</vt:lpstr>
      <vt:lpstr>Слайд 3</vt:lpstr>
      <vt:lpstr>Пальчиковая гимнастика «Яичко на ладони»</vt:lpstr>
      <vt:lpstr>Слайд 5</vt:lpstr>
      <vt:lpstr>«Курочка Ряба»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mpressionism</dc:title>
  <dc:creator>Пользователь</dc:creator>
  <cp:lastModifiedBy>Пользователь</cp:lastModifiedBy>
  <cp:revision>128</cp:revision>
  <dcterms:created xsi:type="dcterms:W3CDTF">2019-11-28T17:31:18Z</dcterms:created>
  <dcterms:modified xsi:type="dcterms:W3CDTF">2022-06-30T09:28:53Z</dcterms:modified>
</cp:coreProperties>
</file>