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0" r:id="rId4"/>
    <p:sldId id="257" r:id="rId5"/>
    <p:sldId id="259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530D3-511C-4B54-ADD1-26E4A84C04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ambr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mbr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422E2E"/>
          </a:solidFill>
          <a:latin typeface="Cambr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422E2E"/>
          </a:solidFill>
          <a:latin typeface="Cambr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422E2E"/>
          </a:solidFill>
          <a:latin typeface="Cambr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422E2E"/>
          </a:solidFill>
          <a:latin typeface="Cambr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422E2E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115616" y="3717032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Подготовка детей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к </a:t>
            </a:r>
            <a:r>
              <a:rPr lang="ru-RU" b="1" i="1" dirty="0" smtClean="0"/>
              <a:t>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88641"/>
            <a:ext cx="8640960" cy="93610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Преемственность между дошкольным и начальным образованием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340768"/>
            <a:ext cx="8460432" cy="5733255"/>
          </a:xfrm>
        </p:spPr>
        <p:txBody>
          <a:bodyPr/>
          <a:lstStyle/>
          <a:p>
            <a:r>
              <a:rPr lang="ru-RU" sz="18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Концепция непрерывного образования ориентирована на взаимосвязь дошкольного и начального образования :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приобщение детей к ценностям здорового образа жизни;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эмоционального благополучия каждого ребенка, развитие его положительного мировосприятия;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инициативности, любознательности, произвольности, способности к творческому самовыражению;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стимулирование коммуникативной, познавательной, игровой и другой активности детей в различных видах деятельности;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компетентности в сфере отношений к миру, людям, себе; включение детей в различные формы сотрудничества (со взрослыми и детьми разного возраста);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формирование готовности к активному взаимодействию с окружающим миром (эмоциональной, интеллектуальной, коммуникативной, деловой и др.);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желания и умения учиться, формирование готовности к образованию в основном звене школы и самообразованию;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инициативности, самостоятельности, навыков сотрудничества в разных видах деятельности;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7772400" cy="136207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04664"/>
            <a:ext cx="7772400" cy="2922116"/>
          </a:xfrm>
        </p:spPr>
        <p:txBody>
          <a:bodyPr/>
          <a:lstStyle/>
          <a:p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«Быть готовым к школе – </a:t>
            </a:r>
          </a:p>
          <a:p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не значит уметь читать, </a:t>
            </a:r>
          </a:p>
          <a:p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писать и считать. Быть</a:t>
            </a:r>
          </a:p>
          <a:p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готовым к школе – значит </a:t>
            </a:r>
          </a:p>
          <a:p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быть готовым всему этому </a:t>
            </a:r>
          </a:p>
          <a:p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научиться» (</a:t>
            </a:r>
            <a:r>
              <a:rPr lang="ru-RU" sz="24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Венгер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Л.А.)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715316"/>
            <a:ext cx="4067944" cy="4142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понятие</a:t>
            </a:r>
            <a:r>
              <a:rPr lang="ru-RU" dirty="0" smtClean="0"/>
              <a:t> </a:t>
            </a:r>
            <a:r>
              <a:rPr lang="ru-RU" sz="3200" dirty="0" smtClean="0">
                <a:latin typeface="Constantia" pitchFamily="18" charset="0"/>
              </a:rPr>
              <a:t>"готовность детей к обучению в школе"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757413"/>
            <a:ext cx="8064896" cy="5100587"/>
          </a:xfrm>
        </p:spPr>
        <p:txBody>
          <a:bodyPr/>
          <a:lstStyle/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Прежде всего понимаются не </a:t>
            </a:r>
            <a:r>
              <a:rPr lang="ru-RU" u="sng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отдельные знания и умения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но их определенный набор, в котором должны присутствовать все основные элементы, хотя уровень их развития может быть разным. </a:t>
            </a:r>
          </a:p>
          <a:p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составляющие «школьной готовности»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личностная готовность (внутренняя позиция школьника)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волевая готовность,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интеллектуальная готовность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достаточный уровень развития зрительно-моторной координации,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физическая готовность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разностороннее воспитание (умственное, нравственное, эстетическое и трудовое)</a:t>
            </a:r>
          </a:p>
          <a:p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onstantia" pitchFamily="18" charset="0"/>
              </a:rPr>
              <a:t>   Готовность к школе     </a:t>
            </a:r>
            <a:r>
              <a:rPr lang="ru-RU" sz="3600" b="1" i="1" u="sng" dirty="0" smtClean="0">
                <a:solidFill>
                  <a:srgbClr val="FF0000"/>
                </a:solidFill>
                <a:latin typeface="Constantia" pitchFamily="18" charset="0"/>
              </a:rPr>
              <a:t>психологическая</a:t>
            </a:r>
          </a:p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психологическая  готовность к школе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(синоним: школьная зрелость) 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 комплекс психических качеств, 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необходимых ребенку для успешного начала обучения в школе. 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5" name="Picture 2" descr="D:\Мои документы\Картинки и открытки\Готовы ли к школе 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605851"/>
            <a:ext cx="2267744" cy="325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136207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                     Подготовка детей к школе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– задача комплексная, многогранная, охватывающая все сферы жизни ребенка.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Психологическая готовность– только один из аспектов этой задачи, правда исключительно важный и значимый.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выделены различные </a:t>
            </a:r>
            <a:r>
              <a:rPr lang="ru-RU" sz="1800" u="sng" dirty="0" smtClean="0"/>
              <a:t>подходы</a:t>
            </a:r>
            <a:r>
              <a:rPr lang="ru-RU" sz="1800" dirty="0" smtClean="0"/>
              <a:t> внутри  Психологической готовности к школе  </a:t>
            </a:r>
            <a:endParaRPr lang="ru-RU" sz="1800" dirty="0"/>
          </a:p>
        </p:txBody>
      </p:sp>
      <p:sp>
        <p:nvSpPr>
          <p:cNvPr id="6" name="Штриховая стрелка вправо 5"/>
          <p:cNvSpPr/>
          <p:nvPr/>
        </p:nvSpPr>
        <p:spPr>
          <a:xfrm rot="7548950">
            <a:off x="1502207" y="3833979"/>
            <a:ext cx="1152128" cy="299658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3932151">
            <a:off x="5234971" y="3649540"/>
            <a:ext cx="1152128" cy="299658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653136"/>
            <a:ext cx="34563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исследования, направленные на формирование у детей дошкольного возраста определенных умений и навыков, необходимых для обучения в школе. 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4395787"/>
            <a:ext cx="54360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 </a:t>
            </a:r>
            <a:r>
              <a:rPr lang="ru-RU" sz="1400" b="1" dirty="0" smtClean="0"/>
              <a:t>одной </a:t>
            </a:r>
            <a:r>
              <a:rPr lang="ru-RU" sz="1400" dirty="0" smtClean="0"/>
              <a:t>стороны определены требования, предъявляемые к ребенку школой, а с </a:t>
            </a:r>
            <a:r>
              <a:rPr lang="ru-RU" sz="1400" b="1" dirty="0" smtClean="0"/>
              <a:t>другой </a:t>
            </a:r>
            <a:r>
              <a:rPr lang="ru-RU" sz="1400" dirty="0" smtClean="0"/>
              <a:t>  исследуются новообразования и изменения в психике ребенка, которые наблюдаются к концу дошкольного возраста   (беспечное время препровождение дошкольника сменяется жизнью, полной забот и ответственности, - он должен ходить в школу, заниматься теми предметами, которые определены школьной программой, делать на уроке то,  что требует педагог; он должен неукоснительно следовать школьному режиму, школьным правилам подчиняться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84784"/>
            <a:ext cx="7772400" cy="5586412"/>
          </a:xfrm>
        </p:spPr>
        <p:txBody>
          <a:bodyPr/>
          <a:lstStyle/>
          <a:p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Совокупность указанных психологических свойств и качеств, и составляет– </a:t>
            </a:r>
            <a:r>
              <a:rPr lang="ru-RU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психологическую готовность к школьному обучению.</a:t>
            </a:r>
            <a:endParaRPr lang="ru-RU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Традиционные формы школьного обучения неоднократно подвергались критике многими советскими психологами. Поэтому проблему психологической готовности к школьному обучению следует понимать, как наличие предпосылок и источников учебной деятельности в дошкольном возрасте. </a:t>
            </a:r>
          </a:p>
          <a:p>
            <a:r>
              <a:rPr lang="ru-RU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специальных исследованиях выявлено, что у детей проходивших экспериментальное обучение (рисование, лепка, аппликация, конструирование), сформировались такие элементы учебной деятельности , </a:t>
            </a:r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способность действовать по образцу, умение слушать и выполнять инструкцию, умение оценивать как свою работу, так и работы других детей. </a:t>
            </a:r>
          </a:p>
          <a:p>
            <a:r>
              <a:rPr lang="ru-RU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 самым у детей </a:t>
            </a:r>
            <a:r>
              <a:rPr lang="ru-RU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сформировалась психологическая готовность к школьному обучению</a:t>
            </a:r>
            <a:r>
              <a:rPr lang="ru-RU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7030A0"/>
                </a:solidFill>
              </a:rPr>
              <a:t>Работа воспитателя детского сада по формированию у детей мотивов учения и положительного отношения к школе направлена на  решение  трех  основных задач: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195736" y="2204864"/>
            <a:ext cx="360040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644008" y="2204864"/>
            <a:ext cx="360040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020272" y="2204864"/>
            <a:ext cx="360040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140968"/>
            <a:ext cx="1944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формирование у  детей правильных представлений о школе и учении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068960"/>
            <a:ext cx="2232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формирование положительного эмоционального отношения к школе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3068960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формирование опыта учебной деятельности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802043"/>
            <a:ext cx="784887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Формы и методы работы: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экскурсии в школу,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беседы о школе,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чтение рассказов и разучивание стихов школьной тематики, рассматривание картинок,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отражающих школьную жизнь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и беседы по ним,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рисование школы и игра в школу.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04664"/>
            <a:ext cx="8280920" cy="6453336"/>
          </a:xfrm>
        </p:spPr>
        <p:txBody>
          <a:bodyPr/>
          <a:lstStyle/>
          <a:p>
            <a:r>
              <a:rPr lang="ru-RU" u="sng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Итак, детский сад – это учреждение для общественного воспитания детей дошкольного возраста является первым звеном в общей системе народного образования .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новом веке детский сад постепенно превращается в </a:t>
            </a:r>
            <a:r>
              <a:rPr lang="ru-RU" u="sng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открытую образовательную систему: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одной стороны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педагогический процесс дошкольного учреждения становится более свободным, гибким, дифференцированным, гуманным со стороны педагогического коллектива</a:t>
            </a:r>
          </a:p>
          <a:p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другой 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педагоги ориентируются на сотрудничество и взаимодействие с родителями и ближайшими социальными институтами (</a:t>
            </a:r>
            <a:r>
              <a:rPr lang="ru-RU" u="sng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школой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 культурными центрами, медицинскими учреждениями, спортивными организациями), обеспечивающими целостное развитие ребенка дошкольного возраста</a:t>
            </a:r>
          </a:p>
          <a:p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Вывод: детский сад играет огромную роль в развитии личности ребенка. Дошкольник, при нормальной работе учреждения, всесторонне развивается и готов к дальнейшему этапу развития в своей жизни, </a:t>
            </a:r>
            <a:r>
              <a:rPr lang="ru-RU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готов к обучению в школе</a:t>
            </a:r>
            <a:endParaRPr lang="ru-RU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-243408"/>
            <a:ext cx="7772400" cy="1500187"/>
          </a:xfrm>
        </p:spPr>
        <p:txBody>
          <a:bodyPr/>
          <a:lstStyle/>
          <a:p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практике  детского сада и школы сложились продуктивные формы сотрудничества, реализации программ и планов по подготовке обучению в школе. </a:t>
            </a:r>
            <a:endParaRPr lang="ru-RU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186880"/>
            <a:ext cx="9144000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совместное участие в педагогических советах и семинарах;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детьми подготовительной группы детского сада первого класса;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обсуждение плана работы по преемственности;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методические встречи учителей начальных классов и педагогов детского  сада; 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открытые занятия для родителей; 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совместные мероприятия (новогодняя сказка в школе; День школы;</a:t>
            </a:r>
          </a:p>
          <a:p>
            <a:pPr lvl="0" eaLnBrk="0" hangingPunct="0"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в предметных неделях)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консультации-практикумы для родителей будущих первоклассников;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экскурсии детей-дошкольников в школу;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 “Как готовы наши выпускники к школе” с будущим классным руководителем; 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endParaRPr lang="ru-RU" sz="1100" dirty="0" smtClean="0"/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endParaRPr lang="ru-RU" sz="1100" dirty="0" smtClean="0"/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5226784"/>
            <a:ext cx="79563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Данные виды работ ориентированы на обеспечение естественного перехода дошкольника из детского сада в школу, педагогическая поддержка новой социальной ситуации, помощь в социализации, помощь семье в сотрудничестве с ребенком, при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подготовке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и поступлении ребенка в школу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7" name="Двойная стрелка вверх/вниз 6"/>
          <p:cNvSpPr/>
          <p:nvPr/>
        </p:nvSpPr>
        <p:spPr>
          <a:xfrm>
            <a:off x="4427984" y="4653136"/>
            <a:ext cx="504056" cy="720080"/>
          </a:xfrm>
          <a:prstGeom prst="up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oknot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841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Constantia</vt:lpstr>
      <vt:lpstr>Courier New</vt:lpstr>
      <vt:lpstr>Monotype Corsiva</vt:lpstr>
      <vt:lpstr>Times New Roman</vt:lpstr>
      <vt:lpstr>bloknot</vt:lpstr>
      <vt:lpstr>Подготовка детей  к школе</vt:lpstr>
      <vt:lpstr>Презентация PowerPoint</vt:lpstr>
      <vt:lpstr>понятие "готовность детей к обучению в школе"</vt:lpstr>
      <vt:lpstr>Презентация PowerPoint</vt:lpstr>
      <vt:lpstr>                       Подготовка детей к школе  – задача комплексная, многогранная, охватывающая все сферы жизни ребенка.   Психологическая готовность– только один из аспектов этой задачи, правда исключительно важный и значимый.   выделены различные подходы внутри  Психологической готовности к школе  </vt:lpstr>
      <vt:lpstr>Презентация PowerPoint</vt:lpstr>
      <vt:lpstr>Работа воспитателя детского сада по формированию у детей мотивов учения и положительного отношения к школе направлена на  решение  трех  основных задач: </vt:lpstr>
      <vt:lpstr>Презентация PowerPoint</vt:lpstr>
      <vt:lpstr>Презентация PowerPoint</vt:lpstr>
      <vt:lpstr>Преемственность между дошкольным и начальным образованием 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Елена</dc:creator>
  <cp:lastModifiedBy>Zam</cp:lastModifiedBy>
  <cp:revision>23</cp:revision>
  <dcterms:created xsi:type="dcterms:W3CDTF">2014-01-15T18:23:02Z</dcterms:created>
  <dcterms:modified xsi:type="dcterms:W3CDTF">2023-02-01T13:00:45Z</dcterms:modified>
</cp:coreProperties>
</file>