
<file path=[Content_Types].xml><?xml version="1.0" encoding="utf-8"?>
<Types xmlns="http://schemas.openxmlformats.org/package/2006/content-types">
  <Default Extension="mp3" ContentType="audio/mpeg"/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7" r:id="rId2"/>
    <p:sldId id="278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BF955-C3D3-469C-AF80-867646B613C9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BD0F-0306-45A1-B9B1-B4EBC8A95CE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4952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BF955-C3D3-469C-AF80-867646B613C9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BD0F-0306-45A1-B9B1-B4EBC8A95C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301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BF955-C3D3-469C-AF80-867646B613C9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BD0F-0306-45A1-B9B1-B4EBC8A95C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0366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BF955-C3D3-469C-AF80-867646B613C9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BD0F-0306-45A1-B9B1-B4EBC8A95CE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8942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BF955-C3D3-469C-AF80-867646B613C9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BD0F-0306-45A1-B9B1-B4EBC8A95C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340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BF955-C3D3-469C-AF80-867646B613C9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BD0F-0306-45A1-B9B1-B4EBC8A95CE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193562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BF955-C3D3-469C-AF80-867646B613C9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BD0F-0306-45A1-B9B1-B4EBC8A95C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4742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BF955-C3D3-469C-AF80-867646B613C9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BD0F-0306-45A1-B9B1-B4EBC8A95C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7424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BF955-C3D3-469C-AF80-867646B613C9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BD0F-0306-45A1-B9B1-B4EBC8A95C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884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BF955-C3D3-469C-AF80-867646B613C9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BD0F-0306-45A1-B9B1-B4EBC8A95C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499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BF955-C3D3-469C-AF80-867646B613C9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BD0F-0306-45A1-B9B1-B4EBC8A95C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090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BF955-C3D3-469C-AF80-867646B613C9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BD0F-0306-45A1-B9B1-B4EBC8A95C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307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BF955-C3D3-469C-AF80-867646B613C9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BD0F-0306-45A1-B9B1-B4EBC8A95C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552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BF955-C3D3-469C-AF80-867646B613C9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BD0F-0306-45A1-B9B1-B4EBC8A95C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53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BF955-C3D3-469C-AF80-867646B613C9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BD0F-0306-45A1-B9B1-B4EBC8A95C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807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BF955-C3D3-469C-AF80-867646B613C9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BD0F-0306-45A1-B9B1-B4EBC8A95C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046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BF955-C3D3-469C-AF80-867646B613C9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FBD0F-0306-45A1-B9B1-B4EBC8A95C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507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0BBF955-C3D3-469C-AF80-867646B613C9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C9FBD0F-0306-45A1-B9B1-B4EBC8A95C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9566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microsoft.com/office/2007/relationships/hdphoto" Target="../media/hdphoto3.wdp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png"/><Relationship Id="rId4" Type="http://schemas.openxmlformats.org/officeDocument/2006/relationships/image" Target="../media/image28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f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f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3" name="Мультфильмы детские (Сборники - Буратино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4207" y="59863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9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278" y="173110"/>
            <a:ext cx="9670286" cy="6612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03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01" y="129831"/>
            <a:ext cx="11309539" cy="623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52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03" y="113324"/>
            <a:ext cx="11942284" cy="675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96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77" y="132202"/>
            <a:ext cx="10587210" cy="6623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1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81" y="0"/>
            <a:ext cx="110609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63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51" y="0"/>
            <a:ext cx="103007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0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Наступил долгожданный январь. Сначала зацвела одна яблоня, а потом еще три сливы. Сколько деревьев  зацвело?</a:t>
            </a:r>
            <a:endParaRPr lang="ru-RU" sz="1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526" b="91071" l="9949" r="89796">
                        <a14:foregroundMark x1="53444" y1="7526" x2="53444" y2="7526"/>
                        <a14:foregroundMark x1="45026" y1="91071" x2="45026" y2="910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69" y="438165"/>
            <a:ext cx="3258350" cy="3258350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3111" l="9875" r="89986">
                        <a14:foregroundMark x1="52434" y1="93111" x2="52434" y2="93111"/>
                        <a14:foregroundMark x1="35327" y1="87778" x2="35327" y2="87778"/>
                        <a14:foregroundMark x1="72323" y1="90222" x2="72323" y2="90222"/>
                        <a14:foregroundMark x1="73157" y1="90667" x2="73157" y2="9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673" y="1823313"/>
            <a:ext cx="2500799" cy="3130346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5889" l="9875" r="89847">
                        <a14:foregroundMark x1="50765" y1="93000" x2="50765" y2="93000"/>
                        <a14:foregroundMark x1="68846" y1="90667" x2="68846" y2="90667"/>
                        <a14:foregroundMark x1="34631" y1="88889" x2="34631" y2="88889"/>
                        <a14:foregroundMark x1="40890" y1="95889" x2="40890" y2="95889"/>
                        <a14:foregroundMark x1="66203" y1="88000" x2="66203" y2="8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082" y="191849"/>
            <a:ext cx="2996617" cy="375098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4444" l="9875" r="89847">
                        <a14:foregroundMark x1="62587" y1="86444" x2="62587" y2="86444"/>
                        <a14:foregroundMark x1="65229" y1="86111" x2="65229" y2="86111"/>
                        <a14:foregroundMark x1="74965" y1="92889" x2="74965" y2="92889"/>
                        <a14:foregroundMark x1="41307" y1="94444" x2="41307" y2="94444"/>
                        <a14:foregroundMark x1="39360" y1="87667" x2="39360" y2="87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93" y="1028888"/>
            <a:ext cx="2854782" cy="357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57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На столе лежало 4 календаря, коля положил еще 1 календарь. Больше или меньше стало календарей? Сколько календарей стало?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8" y="111379"/>
            <a:ext cx="1883885" cy="258274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499" y="1626479"/>
            <a:ext cx="2270332" cy="311255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549" y="14150"/>
            <a:ext cx="2025726" cy="27772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174" y="1758509"/>
            <a:ext cx="2362200" cy="3238500"/>
          </a:xfrm>
          <a:prstGeom prst="rect">
            <a:avLst/>
          </a:prstGeom>
        </p:spPr>
      </p:pic>
      <p:pic>
        <p:nvPicPr>
          <p:cNvPr id="9" name="Объект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564" y="1374779"/>
            <a:ext cx="2270332" cy="311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32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На столе поровну (одинаково) настольных и карманных календарей. Настольных 2 календаря, сколько карманных?</a:t>
            </a:r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861" b="89693" l="6691" r="92767">
                        <a14:foregroundMark x1="6691" y1="60940" x2="6691" y2="609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32" y="171863"/>
            <a:ext cx="3149662" cy="314966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04" t="9643" r="19983" b="6585"/>
          <a:stretch/>
        </p:blipFill>
        <p:spPr>
          <a:xfrm>
            <a:off x="6312666" y="441984"/>
            <a:ext cx="2169152" cy="30380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5874" y="1238473"/>
            <a:ext cx="2170364" cy="30360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63308" y="1626297"/>
            <a:ext cx="3215797" cy="3224328"/>
          </a:xfrm>
          <a:prstGeom prst="rect">
            <a:avLst/>
          </a:prstGeom>
        </p:spPr>
      </p:pic>
      <p:sp>
        <p:nvSpPr>
          <p:cNvPr id="10" name="Объект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15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У воспитателя на столе лежало столько календарей, что если бы она раздала их 2-м детям, то у каждого получилось по 2 календаря в руках</a:t>
            </a:r>
            <a:endParaRPr lang="ru-RU" sz="1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7" t="24237" r="10763" b="22633"/>
          <a:stretch/>
        </p:blipFill>
        <p:spPr>
          <a:xfrm>
            <a:off x="242371" y="173661"/>
            <a:ext cx="3161841" cy="2137272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842391" y="280429"/>
            <a:ext cx="3158002" cy="21398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357" y="2493168"/>
            <a:ext cx="3158002" cy="21398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0546" y="2493168"/>
            <a:ext cx="3158002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49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2773" y="363212"/>
            <a:ext cx="8763000" cy="65722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985" y="115677"/>
            <a:ext cx="3425328" cy="34253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725" b="94165" l="9957" r="89967">
                        <a14:foregroundMark x1="49757" y1="22485" x2="49757" y2="22485"/>
                        <a14:foregroundMark x1="51417" y1="21362" x2="51417" y2="21362"/>
                        <a14:foregroundMark x1="40158" y1="25659" x2="40158" y2="25659"/>
                        <a14:foregroundMark x1="54685" y1="17725" x2="54685" y2="17725"/>
                        <a14:foregroundMark x1="40158" y1="94165" x2="40158" y2="941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072" r="-165" b="-17127"/>
          <a:stretch/>
        </p:blipFill>
        <p:spPr>
          <a:xfrm>
            <a:off x="8152940" y="610173"/>
            <a:ext cx="4707669" cy="492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34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Поставь настольный календарь слева от карманного, а между ними положи отрывной</a:t>
            </a:r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8125" r="91625">
                        <a14:foregroundMark x1="76875" y1="61875" x2="76875" y2="61875"/>
                        <a14:foregroundMark x1="91625" y1="63125" x2="91625" y2="63125"/>
                        <a14:foregroundMark x1="8125" y1="64375" x2="8125" y2="64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31" y="115027"/>
            <a:ext cx="2980063" cy="3464805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1" t="23963" r="9869" b="22085"/>
          <a:stretch/>
        </p:blipFill>
        <p:spPr>
          <a:xfrm>
            <a:off x="7271132" y="713403"/>
            <a:ext cx="3249977" cy="217032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7" r="12024" b="422"/>
          <a:stretch/>
        </p:blipFill>
        <p:spPr>
          <a:xfrm>
            <a:off x="3203094" y="850944"/>
            <a:ext cx="3891770" cy="375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38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767" y="6644"/>
            <a:ext cx="9135139" cy="6851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45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422" y="322013"/>
            <a:ext cx="8645601" cy="6161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97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416" y="154236"/>
            <a:ext cx="7939697" cy="6554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04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537" y="220850"/>
            <a:ext cx="8504728" cy="6370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36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8942024" cy="670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856" y="154749"/>
            <a:ext cx="8769133" cy="6568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48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949" y="88135"/>
            <a:ext cx="8798805" cy="659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80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211</TotalTime>
  <Words>97</Words>
  <Application>Microsoft Office PowerPoint</Application>
  <PresentationFormat>Широкоэкранный</PresentationFormat>
  <Paragraphs>5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Century Gothic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Наступил долгожданный январь. Сначала зацвела одна яблоня, а потом еще три сливы. Сколько деревьев  зацвело?</vt:lpstr>
      <vt:lpstr>На столе лежало 4 календаря, коля положил еще 1 календарь. Больше или меньше стало календарей? Сколько календарей стало?</vt:lpstr>
      <vt:lpstr>На столе поровну (одинаково) настольных и карманных календарей. Настольных 2 календаря, сколько карманных?</vt:lpstr>
      <vt:lpstr>У воспитателя на столе лежало столько календарей, что если бы она раздала их 2-м детям, то у каждого получилось по 2 календаря в руках</vt:lpstr>
      <vt:lpstr>Поставь настольный календарь слева от карманного, а между ними положи отрывной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13</cp:revision>
  <dcterms:created xsi:type="dcterms:W3CDTF">2023-01-10T04:53:10Z</dcterms:created>
  <dcterms:modified xsi:type="dcterms:W3CDTF">2023-01-10T08:25:30Z</dcterms:modified>
</cp:coreProperties>
</file>