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8" r:id="rId8"/>
    <p:sldId id="269" r:id="rId9"/>
    <p:sldId id="259" r:id="rId10"/>
    <p:sldId id="261" r:id="rId11"/>
    <p:sldId id="267" r:id="rId12"/>
    <p:sldId id="266" r:id="rId13"/>
    <p:sldId id="270" r:id="rId14"/>
    <p:sldId id="260" r:id="rId15"/>
    <p:sldId id="271" r:id="rId16"/>
    <p:sldId id="272" r:id="rId17"/>
    <p:sldId id="273" r:id="rId18"/>
    <p:sldId id="274" r:id="rId19"/>
    <p:sldId id="275" r:id="rId20"/>
    <p:sldId id="282" r:id="rId21"/>
    <p:sldId id="280" r:id="rId22"/>
    <p:sldId id="276" r:id="rId23"/>
    <p:sldId id="277" r:id="rId24"/>
    <p:sldId id="27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33EE3-BD1D-452A-B688-151BBFDF46D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7EB58-4495-455B-9968-5B93F0A01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406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33EE3-BD1D-452A-B688-151BBFDF46D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7EB58-4495-455B-9968-5B93F0A01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08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33EE3-BD1D-452A-B688-151BBFDF46D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7EB58-4495-455B-9968-5B93F0A01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32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33EE3-BD1D-452A-B688-151BBFDF46D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7EB58-4495-455B-9968-5B93F0A01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554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33EE3-BD1D-452A-B688-151BBFDF46D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7EB58-4495-455B-9968-5B93F0A01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133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33EE3-BD1D-452A-B688-151BBFDF46D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7EB58-4495-455B-9968-5B93F0A01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29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33EE3-BD1D-452A-B688-151BBFDF46D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7EB58-4495-455B-9968-5B93F0A01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464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33EE3-BD1D-452A-B688-151BBFDF46D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7EB58-4495-455B-9968-5B93F0A01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156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33EE3-BD1D-452A-B688-151BBFDF46D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7EB58-4495-455B-9968-5B93F0A01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311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33EE3-BD1D-452A-B688-151BBFDF46D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7EB58-4495-455B-9968-5B93F0A01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738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33EE3-BD1D-452A-B688-151BBFDF46D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7EB58-4495-455B-9968-5B93F0A01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363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33EE3-BD1D-452A-B688-151BBFDF46DA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7EB58-4495-455B-9968-5B93F0A01A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044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The_Beatles" TargetMode="External"/><Relationship Id="rId2" Type="http://schemas.openxmlformats.org/officeDocument/2006/relationships/hyperlink" Target="https://ru.wikipedia.org/wiki/Brit_Awards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3%D1%80%D1%8D%D0%BC%D0%BC%D0%B8" TargetMode="External"/><Relationship Id="rId3" Type="http://schemas.openxmlformats.org/officeDocument/2006/relationships/hyperlink" Target="https://ru.wikipedia.org/wiki/%D0%94%D0%B6%D0%B5%D0%B9%D0%BC%D1%81_%D0%91%D0%BE%D0%BD%D0%B4" TargetMode="External"/><Relationship Id="rId7" Type="http://schemas.openxmlformats.org/officeDocument/2006/relationships/hyperlink" Target="https://ru.wikipedia.org/wiki/2013_%D0%B3%D0%BE%D0%B4_%D0%B2_%D0%BA%D0%B8%D0%BD%D0%BE" TargetMode="Externa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9E%D1%81%D0%BA%D0%B0%D1%80_(%D0%BF%D1%80%D0%B5%D0%BC%D0%B8%D1%8F)" TargetMode="External"/><Relationship Id="rId5" Type="http://schemas.openxmlformats.org/officeDocument/2006/relationships/hyperlink" Target="https://ru.wikipedia.org/wiki/%D0%97%D0%BE%D0%BB%D0%BE%D1%82%D0%BE%D0%B9_%D0%B3%D0%BB%D0%BE%D0%B1%D1%83%D1%81" TargetMode="External"/><Relationship Id="rId10" Type="http://schemas.openxmlformats.org/officeDocument/2006/relationships/image" Target="../media/image49.jpg"/><Relationship Id="rId4" Type="http://schemas.openxmlformats.org/officeDocument/2006/relationships/hyperlink" Target="https://ru.wikipedia.org/wiki/007:_%D0%9A%D0%BE%D0%BE%D1%80%D0%B4%D0%B8%D0%BD%D0%B0%D1%82%D1%8B_%C2%AB%D0%A1%D0%BA%D0%B0%D0%B9%D1%84%D0%BE%D0%BB%D0%BB%C2%BB" TargetMode="External"/><Relationship Id="rId9" Type="http://schemas.openxmlformats.org/officeDocument/2006/relationships/hyperlink" Target="https://ru.wikipedia.org/wiki/2014_%D0%B3%D0%BE%D0%B4_%D0%B2_%D0%BC%D1%83%D0%B7%D1%8B%D0%BA%D0%B5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jpg"/><Relationship Id="rId5" Type="http://schemas.openxmlformats.org/officeDocument/2006/relationships/image" Target="../media/image53.jpg"/><Relationship Id="rId4" Type="http://schemas.openxmlformats.org/officeDocument/2006/relationships/image" Target="../media/image48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7" y="84124"/>
            <a:ext cx="11985522" cy="66853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08206" y="2143433"/>
            <a:ext cx="7580671" cy="4054442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Поп-музыка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история возникновения и характерные особенности.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96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6981" y="293380"/>
            <a:ext cx="8318090" cy="58616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США эстрада была тесно связана с джазом. Значительную часть поп-музыкальной сцены США составляют чернокожие исполнители в жанре 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соул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Настоящим прорывом в поп-музыке стало появление в 1970-е стиля «диско» таких групп, как ABBA, 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Boney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M, 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Bee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Gees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629" y="3780299"/>
            <a:ext cx="4042032" cy="237469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629" y="368121"/>
            <a:ext cx="3865855" cy="27487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664" y="3854532"/>
            <a:ext cx="5093110" cy="286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5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Sitka Heading" panose="02000505000000020004" pitchFamily="2" charset="0"/>
              </a:rPr>
              <a:t/>
            </a:r>
            <a:br>
              <a:rPr lang="ru-RU" dirty="0">
                <a:latin typeface="Sitka Heading" panose="02000505000000020004" pitchFamily="2" charset="0"/>
              </a:rPr>
            </a:b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814916" y="235365"/>
            <a:ext cx="8187813" cy="46998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появлению музыкального телевидения (в частности, телеканала MTV), в 1980-е формируется культура видеоклипов. В это время в США появляются такие звезды, как 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и Мадонна. На поп-музыку в этот период оказывают влияние хип-хоп, 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соул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и ритм-энд-блюз. Наиболее яркими представителями поп-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соула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являются такие исполнители, как Уитни Хьюстон, Стиви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Уандер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Рэй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Чарльз.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2" y="235365"/>
            <a:ext cx="3096558" cy="30965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1" y="3745208"/>
            <a:ext cx="5137955" cy="28885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293" y="3496062"/>
            <a:ext cx="4698203" cy="3137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56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847" y="3583858"/>
            <a:ext cx="4422333" cy="24875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070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Sitka Heading" panose="02000505000000020004" pitchFamily="2" charset="0"/>
              </a:rPr>
              <a:t>Региональные разновидности</a:t>
            </a:r>
            <a:endParaRPr lang="ru-RU" dirty="0">
              <a:latin typeface="Sitka Heading" panose="02000505000000020004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645" y="993058"/>
            <a:ext cx="11493909" cy="51816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с поп-музыкой ассоциируется в основном западная её разновидность, евро поп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Direction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Sheeran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Mix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Этот стиль преобладает как в Америке, так и в Европе, в том числе в России.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в разных регионах мира существуют свои особенности, связанные с совмещением ритмов поп-музыки и национальных мелодий.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490" y="3450952"/>
            <a:ext cx="4915050" cy="27533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936" y="3394944"/>
            <a:ext cx="4109451" cy="33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1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80" y="2762430"/>
            <a:ext cx="4331606" cy="243652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728" y="439277"/>
            <a:ext cx="11107994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тоит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отметить латиноамериканскую поп-музыку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latina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с её многочисленными танцевальными жанрами - самба,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сальса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румба, танго, ча-ча-ча, ламбада,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макарена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Латина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добилась популярности и на Севере благодаря таким исполнителям, как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Kaoma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Глория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Эстефан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Мартин,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Шакира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Энрике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Иглесиас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4" y="2762430"/>
            <a:ext cx="7738614" cy="357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8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6252" y="498270"/>
            <a:ext cx="113538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Ближневосточная поп-музыка отличается необычной мелодикой. Своим колоритом обладает корейская и японская поп-музыка.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40" y="2153264"/>
            <a:ext cx="5111480" cy="36379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152" y="1838632"/>
            <a:ext cx="5511043" cy="3384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646" y="1996412"/>
            <a:ext cx="7036005" cy="468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7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703" y="0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atin typeface="Sitka Banner" panose="02000505000000020004" pitchFamily="2" charset="0"/>
              </a:rPr>
              <a:t>Премии и хит-парады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290" y="1150374"/>
            <a:ext cx="11346426" cy="4770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мире проводятся сотни фестивалей и конкурсов, выявляющих лучших из лучших. Самым авторитетным конкурсом мировой поп-музыки, является премия 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Grammy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Awards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Поп-музыка представлена также на ежегодном конкурсе «Евровидение».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2" y="3677612"/>
            <a:ext cx="4735674" cy="30617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23" y="3658643"/>
            <a:ext cx="4578592" cy="308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9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191" y="2531806"/>
            <a:ext cx="4630994" cy="260493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807" y="471949"/>
            <a:ext cx="11375922" cy="43973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измерения популярности той иной песни составляются списки, по образу и подобию самого крупного национального музыкального списка в мире — 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Billboard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Hot 100 (США).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составлении 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Billboard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Hot 100  учитываются продажи музыкальных дисков, популярность песен на радиостанциях и продажи, осуществляемые через интернет.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61" y="3347115"/>
            <a:ext cx="3044313" cy="3044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007" y="3347115"/>
            <a:ext cx="3858851" cy="266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49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65077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Sitka Banner" panose="02000505000000020004" pitchFamily="2" charset="0"/>
              </a:rPr>
              <a:t>Певица Адель</a:t>
            </a:r>
            <a:endParaRPr lang="ru-RU" dirty="0">
              <a:latin typeface="Sitka Banner" panose="02000505000000020004" pitchFamily="2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08" y="827858"/>
            <a:ext cx="3372633" cy="5621056"/>
          </a:xfrm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3873909" y="1356852"/>
            <a:ext cx="8318091" cy="4857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Адель Лори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Эдкинс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известная как Адель. Родилась 5 мая 1988 в Лондоне - британская певица, композитор, поэт, исполняющая поп-джаз/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соул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блюз.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Адель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кавалер ордена Британской империи (2013), лауреат десяти премий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Грэмми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пяти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Brit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Awards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премий «Золотой глобус» и «Оскар» (2013).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81" y="4683705"/>
            <a:ext cx="2488896" cy="153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75" y="331992"/>
            <a:ext cx="4197987" cy="560799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0657" y="331992"/>
            <a:ext cx="6732451" cy="55771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Дебютный альбом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Адель,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выпущенный 28 января 2008 года, уже через неделю после выхода возглавил UK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Albums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Chart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впоследствии получил «платиновый» статус (то есть разошёлся тиражом свыше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тысяч экземпляров) и был номинирован на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Mercury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Prize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2008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447" y="4029225"/>
            <a:ext cx="2377838" cy="237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04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83" y="160567"/>
            <a:ext cx="4431890" cy="332391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52838" y="460923"/>
            <a:ext cx="6489290" cy="569193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студийный альбом Адели - 21 - выпущенный в январе 2011 года, стал главным бестселлером года. Он был признан альбомом года по версиям двух ведущих журналов: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Billboard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Rolling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Stone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12 февраля 2012 года в Лос-Анджелесе на 54-й церемонии вручения музыкальной премии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Грэмми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альбом признан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«Лучшим альбомом года». Альбом два года подряд (2011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- 2012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становился лучшим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США.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67" y="3563142"/>
            <a:ext cx="3233595" cy="321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5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Sitka Heading" panose="02000505000000020004" pitchFamily="2" charset="0"/>
              </a:rPr>
              <a:t>Цель урока…</a:t>
            </a:r>
            <a:endParaRPr lang="ru-RU" dirty="0">
              <a:latin typeface="Sitka Heading" panose="02000505000000020004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271" y="1573161"/>
            <a:ext cx="7804355" cy="502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5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50523" y="738554"/>
            <a:ext cx="5703277" cy="54384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сингл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(исполненный певицей на церемонии вручения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tooltip="Brit Awards"/>
              </a:rPr>
              <a:t>Brit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Brit Awards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tooltip="Brit Awards"/>
              </a:rPr>
              <a:t>Awards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вышел на 1-е место в Британии. Адель — с двумя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синглами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двумя альбомами в соответствующих первых «пятёрках» одновременно — стала второй в истории после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tooltip="The Beatles"/>
              </a:rPr>
              <a:t>The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The Beatles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tooltip="The Beatles"/>
              </a:rPr>
              <a:t>Beatles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(1964), кому удалось достичь такого результата.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81" y="465748"/>
            <a:ext cx="4747317" cy="5855894"/>
          </a:xfrm>
        </p:spPr>
      </p:pic>
    </p:spTree>
    <p:extLst>
      <p:ext uri="{BB962C8B-B14F-4D97-AF65-F5344CB8AC3E}">
        <p14:creationId xmlns:p14="http://schemas.microsoft.com/office/powerpoint/2010/main" val="31942839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85" y="468923"/>
            <a:ext cx="5437688" cy="3083169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19592" y="678796"/>
            <a:ext cx="5334000" cy="5708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2012 году Адель записала песню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Skyfall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для саундтрека к очередному фильму 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Джеймс Бонд"/>
              </a:rPr>
              <a:t>Джеймсе Бонде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названием 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007: Координаты «Скайфолл»"/>
              </a:rPr>
              <a:t>007: Координаты „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 tooltip="007: Координаты «Скайфолл»"/>
              </a:rPr>
              <a:t>Скайфолл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tooltip="007: Координаты «Скайфолл»"/>
              </a:rPr>
              <a:t>“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эту работу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певица была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удостоена премий 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Золотой глобус"/>
              </a:rPr>
              <a:t>Золотой глобус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6" tooltip="Оскар (премия)"/>
              </a:rPr>
              <a:t>Оскар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 категории «Лучшая песня»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7" tooltip="2013 год в кино"/>
              </a:rPr>
              <a:t>2013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премии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8" tooltip="Грэмми"/>
              </a:rPr>
              <a:t>Грэмми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 номинации «Лучшая песня, написанная для кино, телевидения или другого визуального представления»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9" tooltip="2014 год в музыке"/>
              </a:rPr>
              <a:t>2014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66" y="3724274"/>
            <a:ext cx="3554657" cy="266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98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99270" y="454658"/>
            <a:ext cx="7937091" cy="562167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сегодняшний момент Адель имеет более ста различных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наград. Также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Адель занесена в Книгу рекордов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Гинесса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новом издании Книги зафиксированы три уникальных достижения певицы: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Адель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признана первой сольной исполнительницей, чей альбом возглавлял британский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чарт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 недель подряд и 21 неделю - в целом. А кроме того - единственной артисткой, два альбома и два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сингла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одновременно очутились в первой пятёрке хит-парада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40" y="571255"/>
            <a:ext cx="3572057" cy="4762743"/>
          </a:xfrm>
        </p:spPr>
      </p:pic>
    </p:spTree>
    <p:extLst>
      <p:ext uri="{BB962C8B-B14F-4D97-AF65-F5344CB8AC3E}">
        <p14:creationId xmlns:p14="http://schemas.microsoft.com/office/powerpoint/2010/main" val="282722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544" y="166997"/>
            <a:ext cx="5938816" cy="311787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990" y="3270343"/>
            <a:ext cx="6024979" cy="3246777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40" y="166997"/>
            <a:ext cx="5386022" cy="3053874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220871"/>
            <a:ext cx="4713252" cy="314216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852" y="3284875"/>
            <a:ext cx="6025602" cy="338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2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368" y="227473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Sitka Heading" panose="02000505000000020004" pitchFamily="2" charset="0"/>
              </a:rPr>
              <a:t>Спасибо за внимание!</a:t>
            </a:r>
            <a:endParaRPr lang="ru-RU" dirty="0">
              <a:latin typeface="Sitka Heading" panose="02000505000000020004" pitchFamily="2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354" y="1199076"/>
            <a:ext cx="10034162" cy="5516356"/>
          </a:xfrm>
        </p:spPr>
      </p:pic>
    </p:spTree>
    <p:extLst>
      <p:ext uri="{BB962C8B-B14F-4D97-AF65-F5344CB8AC3E}">
        <p14:creationId xmlns:p14="http://schemas.microsoft.com/office/powerpoint/2010/main" val="250875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877" y="168940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Поп-музыка-это…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123" y="1494503"/>
            <a:ext cx="10950677" cy="46824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(англ.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pop-music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- направление современной музыки, вид современной массовой культуры. Является отдельным жанром популярной музыки.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черты поп-музыки - 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простота, вокал и ритм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 меньшим вниманием к инструментальной части. Основная форма композиции в поп-музыке - </a:t>
            </a:r>
            <a:r>
              <a:rPr lang="ru-RU" sz="36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9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8930" y="521133"/>
            <a:ext cx="9724102" cy="48079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Важную роль в поп-музыке играет ритмическая структура: многие поп-песни пишутся для танцев и имеют чёткий, неизменный бит.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музыкальная единица в поп-музыке — отдельная песня или </a:t>
            </a:r>
            <a:r>
              <a:rPr lang="ru-RU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сингл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длина песни, бывает от 2 до 4 минут, что соответствует радио-дружественному формату.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149" y="3072690"/>
            <a:ext cx="5402830" cy="36036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36" y="3246372"/>
            <a:ext cx="5642828" cy="317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48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63" y="2286454"/>
            <a:ext cx="3603196" cy="22168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586" y="4481756"/>
            <a:ext cx="3373322" cy="2247476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82561" y="52776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Тексты в поп-песнях, как правило, посвящены личным переживаниям, эмоциям: любви, грусти, радости.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34" y="2143701"/>
            <a:ext cx="4008514" cy="29395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911" y="2045283"/>
            <a:ext cx="4087752" cy="204387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039" y="4182925"/>
            <a:ext cx="4406378" cy="247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6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2226" y="50810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значение имеет также визуальное представление песен: концертное шоу и видеоклипы. Поэтому многие поп-исполнители имеют экстравагантный имидж. </a:t>
            </a: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8190"/>
            <a:ext cx="3015759" cy="420154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759" y="2218190"/>
            <a:ext cx="3193547" cy="40928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284" y="2218190"/>
            <a:ext cx="3031716" cy="421711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013" y="2073386"/>
            <a:ext cx="3491166" cy="449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9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75" y="3166653"/>
            <a:ext cx="5370372" cy="35814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" y="42904"/>
            <a:ext cx="4935794" cy="32884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247" y="2980395"/>
            <a:ext cx="6279917" cy="3529746"/>
          </a:xfrm>
          <a:prstGeom prst="rect">
            <a:avLst/>
          </a:prstGeom>
        </p:spPr>
      </p:pic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248" y="42904"/>
            <a:ext cx="4940564" cy="3437442"/>
          </a:xfrm>
        </p:spPr>
      </p:pic>
    </p:spTree>
    <p:extLst>
      <p:ext uri="{BB962C8B-B14F-4D97-AF65-F5344CB8AC3E}">
        <p14:creationId xmlns:p14="http://schemas.microsoft.com/office/powerpoint/2010/main" val="118097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55" y="256970"/>
            <a:ext cx="5664661" cy="400302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516" y="394620"/>
            <a:ext cx="6115664" cy="34400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435" y="3424776"/>
            <a:ext cx="5407742" cy="34332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74" y="3751006"/>
            <a:ext cx="5761255" cy="310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40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7110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091380"/>
            <a:ext cx="11582400" cy="5016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термин «</a:t>
            </a:r>
            <a:r>
              <a:rPr lang="ru-RU" sz="32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</a:t>
            </a:r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в английском языке прозвучал ещё в 1926 году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однако корни поп-музыки уходят в историю глубже. Непосредственным предшественником поп-музыки была народная, а также уличные романсы и баллады. 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поп-музыка формировалась параллельно с другими жанрами, такими как рок, джаз и не всегда была отделима от них. 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1950-е и 1960-е её типичной формой был «традиционный поп», который в СССР было принято называть «эстрада». </a:t>
            </a: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47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684</Words>
  <Application>Microsoft Office PowerPoint</Application>
  <PresentationFormat>Произвольный</PresentationFormat>
  <Paragraphs>33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Поп-музыка, история возникновения и характерные особенности. </vt:lpstr>
      <vt:lpstr>Цель урока…</vt:lpstr>
      <vt:lpstr>Поп-музыка-это…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возникновения </vt:lpstr>
      <vt:lpstr>Презентация PowerPoint</vt:lpstr>
      <vt:lpstr> </vt:lpstr>
      <vt:lpstr>Региональные разновидности</vt:lpstr>
      <vt:lpstr>Презентация PowerPoint</vt:lpstr>
      <vt:lpstr>Презентация PowerPoint</vt:lpstr>
      <vt:lpstr>Премии и хит-парады </vt:lpstr>
      <vt:lpstr>Презентация PowerPoint</vt:lpstr>
      <vt:lpstr>Певица Адель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Поп-музыка, история возникновения и характерные особенности. </dc:title>
  <dc:creator>Mangal</dc:creator>
  <cp:lastModifiedBy>Компьютер</cp:lastModifiedBy>
  <cp:revision>24</cp:revision>
  <dcterms:created xsi:type="dcterms:W3CDTF">2021-02-06T07:40:21Z</dcterms:created>
  <dcterms:modified xsi:type="dcterms:W3CDTF">2023-02-01T12:00:45Z</dcterms:modified>
</cp:coreProperties>
</file>