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478" r:id="rId4"/>
  </p:sldMasterIdLst>
  <p:notesMasterIdLst>
    <p:notesMasterId r:id="rId25"/>
  </p:notesMasterIdLst>
  <p:handoutMasterIdLst>
    <p:handoutMasterId r:id="rId26"/>
  </p:handoutMasterIdLst>
  <p:sldIdLst>
    <p:sldId id="256" r:id="rId5"/>
    <p:sldId id="259" r:id="rId6"/>
    <p:sldId id="270" r:id="rId7"/>
    <p:sldId id="260" r:id="rId8"/>
    <p:sldId id="271" r:id="rId9"/>
    <p:sldId id="261" r:id="rId10"/>
    <p:sldId id="272" r:id="rId11"/>
    <p:sldId id="262" r:id="rId12"/>
    <p:sldId id="274" r:id="rId13"/>
    <p:sldId id="263" r:id="rId14"/>
    <p:sldId id="273" r:id="rId15"/>
    <p:sldId id="264" r:id="rId16"/>
    <p:sldId id="275" r:id="rId17"/>
    <p:sldId id="265" r:id="rId18"/>
    <p:sldId id="266" r:id="rId19"/>
    <p:sldId id="276" r:id="rId20"/>
    <p:sldId id="267" r:id="rId21"/>
    <p:sldId id="277" r:id="rId22"/>
    <p:sldId id="268" r:id="rId23"/>
    <p:sldId id="269" r:id="rId24"/>
  </p:sldIdLst>
  <p:sldSz cx="12192000" cy="6858000"/>
  <p:notesSz cx="6858000" cy="9144000"/>
  <p:defaultTextStyle>
    <a:defPPr rtl="0">
      <a:defRPr lang="ru-RU"/>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6849" autoAdjust="0"/>
  </p:normalViewPr>
  <p:slideViewPr>
    <p:cSldViewPr snapToGrid="0">
      <p:cViewPr varScale="1">
        <p:scale>
          <a:sx n="63" d="100"/>
          <a:sy n="63" d="100"/>
        </p:scale>
        <p:origin x="764" y="32"/>
      </p:cViewPr>
      <p:guideLst/>
    </p:cSldViewPr>
  </p:slideViewPr>
  <p:outlineViewPr>
    <p:cViewPr>
      <p:scale>
        <a:sx n="33" d="100"/>
        <a:sy n="33" d="100"/>
      </p:scale>
      <p:origin x="0" y="-474"/>
    </p:cViewPr>
  </p:outlineViewPr>
  <p:notesTextViewPr>
    <p:cViewPr>
      <p:scale>
        <a:sx n="1" d="1"/>
        <a:sy n="1" d="1"/>
      </p:scale>
      <p:origin x="0" y="0"/>
    </p:cViewPr>
  </p:notesTextViewPr>
  <p:notesViewPr>
    <p:cSldViewPr snapToGrid="0">
      <p:cViewPr varScale="1">
        <p:scale>
          <a:sx n="89" d="100"/>
          <a:sy n="89" d="100"/>
        </p:scale>
        <p:origin x="300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D7E44B4A-21F7-4302-83E8-A40EE035E6F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00256238-8454-4678-A98A-30B9F7639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950B982-7E3F-4992-88E1-E2541533DA2C}" type="datetime1">
              <a:rPr lang="ru-RU" smtClean="0"/>
              <a:t>01.02.2023</a:t>
            </a:fld>
            <a:endParaRPr lang="ru-RU"/>
          </a:p>
        </p:txBody>
      </p:sp>
      <p:sp>
        <p:nvSpPr>
          <p:cNvPr id="4" name="Нижний колонтитул 3">
            <a:extLst>
              <a:ext uri="{FF2B5EF4-FFF2-40B4-BE49-F238E27FC236}">
                <a16:creationId xmlns:a16="http://schemas.microsoft.com/office/drawing/2014/main" id="{02D86C77-1949-4637-BBEC-87D3CDFDA6D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F4C875F0-933A-4A7D-ACEC-69CB5248D87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0596D3-AB75-4D8E-ADBD-CAF0AB8DC80D}" type="slidenum">
              <a:rPr lang="ru-RU" smtClean="0"/>
              <a:t>‹#›</a:t>
            </a:fld>
            <a:endParaRPr lang="ru-RU"/>
          </a:p>
        </p:txBody>
      </p:sp>
    </p:spTree>
    <p:extLst>
      <p:ext uri="{BB962C8B-B14F-4D97-AF65-F5344CB8AC3E}">
        <p14:creationId xmlns:p14="http://schemas.microsoft.com/office/powerpoint/2010/main" val="5499599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41B1751B-CFB2-40B8-81CF-9D81C08031DE}" type="datetime1">
              <a:rPr lang="ru-RU" noProof="0" smtClean="0"/>
              <a:t>01.02.2023</a:t>
            </a:fld>
            <a:endParaRPr lang="ru-RU" noProof="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8B68C18-1BF1-F447-95ED-60EAAE35426E}" type="slidenum">
              <a:rPr lang="ru-RU" noProof="0" smtClean="0"/>
              <a:t>‹#›</a:t>
            </a:fld>
            <a:endParaRPr lang="ru-RU" noProof="0"/>
          </a:p>
        </p:txBody>
      </p:sp>
    </p:spTree>
    <p:extLst>
      <p:ext uri="{BB962C8B-B14F-4D97-AF65-F5344CB8AC3E}">
        <p14:creationId xmlns:p14="http://schemas.microsoft.com/office/powerpoint/2010/main" val="139175924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с изображением">
    <p:bg>
      <p:bgRef idx="1001">
        <a:schemeClr val="bg2"/>
      </p:bgRef>
    </p:bg>
    <p:spTree>
      <p:nvGrpSpPr>
        <p:cNvPr id="1" name=""/>
        <p:cNvGrpSpPr/>
        <p:nvPr/>
      </p:nvGrpSpPr>
      <p:grpSpPr>
        <a:xfrm>
          <a:off x="0" y="0"/>
          <a:ext cx="0" cy="0"/>
          <a:chOff x="0" y="0"/>
          <a:chExt cx="0" cy="0"/>
        </a:xfrm>
      </p:grpSpPr>
      <p:sp>
        <p:nvSpPr>
          <p:cNvPr id="12" name="Полилиния 6" title="Фигура номера страницы"/>
          <p:cNvSpPr/>
          <p:nvPr/>
        </p:nvSpPr>
        <p:spPr bwMode="auto">
          <a:xfrm>
            <a:off x="11784011" y="-1"/>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sp>
        <p:nvSpPr>
          <p:cNvPr id="2" name="Заголовок 1"/>
          <p:cNvSpPr>
            <a:spLocks noGrp="1"/>
          </p:cNvSpPr>
          <p:nvPr>
            <p:ph type="ctrTitle"/>
          </p:nvPr>
        </p:nvSpPr>
        <p:spPr>
          <a:xfrm>
            <a:off x="5747656" y="1264197"/>
            <a:ext cx="5670487" cy="4268965"/>
          </a:xfrm>
        </p:spPr>
        <p:txBody>
          <a:bodyPr rtlCol="0" anchor="ctr">
            <a:normAutofit/>
          </a:bodyPr>
          <a:lstStyle>
            <a:lvl1pPr algn="l">
              <a:lnSpc>
                <a:spcPct val="85000"/>
              </a:lnSpc>
              <a:defRPr sz="6000" cap="none" baseline="0">
                <a:solidFill>
                  <a:schemeClr val="tx2"/>
                </a:solidFill>
              </a:defRPr>
            </a:lvl1pPr>
          </a:lstStyle>
          <a:p>
            <a:pPr rtl="0"/>
            <a:r>
              <a:rPr lang="ru-RU" noProof="0"/>
              <a:t>Образец заголовка</a:t>
            </a:r>
          </a:p>
        </p:txBody>
      </p:sp>
      <p:sp>
        <p:nvSpPr>
          <p:cNvPr id="3" name="Подзаголовок 2"/>
          <p:cNvSpPr>
            <a:spLocks noGrp="1"/>
          </p:cNvSpPr>
          <p:nvPr>
            <p:ph type="subTitle" idx="1"/>
          </p:nvPr>
        </p:nvSpPr>
        <p:spPr>
          <a:xfrm>
            <a:off x="667666" y="4151085"/>
            <a:ext cx="4633806" cy="1591181"/>
          </a:xfrm>
        </p:spPr>
        <p:txBody>
          <a:bodyPr rtlCol="0" anchor="b">
            <a:noAutofit/>
          </a:bodyPr>
          <a:lstStyle>
            <a:lvl1pPr marL="0" indent="0" algn="r">
              <a:lnSpc>
                <a:spcPct val="100000"/>
              </a:lnSpc>
              <a:spcBef>
                <a:spcPts val="0"/>
              </a:spcBef>
              <a:buNone/>
              <a:defRPr sz="2300" b="0" i="1"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a:t>Образец подзаголовка</a:t>
            </a:r>
          </a:p>
        </p:txBody>
      </p:sp>
      <p:cxnSp>
        <p:nvCxnSpPr>
          <p:cNvPr id="9" name="Прямая соединительная линия 8" title="Вертикальная линейка"/>
          <p:cNvCxnSpPr>
            <a:cxnSpLocks/>
          </p:cNvCxnSpPr>
          <p:nvPr/>
        </p:nvCxnSpPr>
        <p:spPr>
          <a:xfrm>
            <a:off x="5524563" y="1115733"/>
            <a:ext cx="0" cy="4626534"/>
          </a:xfrm>
          <a:prstGeom prst="line">
            <a:avLst/>
          </a:prstGeom>
          <a:ln w="6350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Рисунок 10">
            <a:extLst>
              <a:ext uri="{FF2B5EF4-FFF2-40B4-BE49-F238E27FC236}">
                <a16:creationId xmlns:a16="http://schemas.microsoft.com/office/drawing/2014/main" id="{137A75DA-C6FF-4420-94B9-E3338D1F9A04}"/>
              </a:ext>
            </a:extLst>
          </p:cNvPr>
          <p:cNvSpPr>
            <a:spLocks noGrp="1"/>
          </p:cNvSpPr>
          <p:nvPr>
            <p:ph type="pic" sz="quarter" idx="10" hasCustomPrompt="1"/>
          </p:nvPr>
        </p:nvSpPr>
        <p:spPr>
          <a:xfrm>
            <a:off x="2743615" y="1367500"/>
            <a:ext cx="2397795" cy="2397795"/>
          </a:xfrm>
          <a:prstGeom prst="ellipse">
            <a:avLst/>
          </a:prstGeom>
          <a:solidFill>
            <a:schemeClr val="bg1"/>
          </a:solidFill>
        </p:spPr>
        <p:txBody>
          <a:bodyPr rtlCol="0" anchor="ctr"/>
          <a:lstStyle>
            <a:lvl1pPr marL="0" indent="0" algn="ctr">
              <a:buNone/>
              <a:defRPr i="1"/>
            </a:lvl1pPr>
          </a:lstStyle>
          <a:p>
            <a:pPr rtl="0"/>
            <a:r>
              <a:rPr lang="ru-RU" noProof="0"/>
              <a:t>Вставьте портрет</a:t>
            </a:r>
          </a:p>
        </p:txBody>
      </p:sp>
    </p:spTree>
    <p:extLst>
      <p:ext uri="{BB962C8B-B14F-4D97-AF65-F5344CB8AC3E}">
        <p14:creationId xmlns:p14="http://schemas.microsoft.com/office/powerpoint/2010/main" val="18274263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79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Объект с подписью">
    <p:spTree>
      <p:nvGrpSpPr>
        <p:cNvPr id="1" name=""/>
        <p:cNvGrpSpPr/>
        <p:nvPr/>
      </p:nvGrpSpPr>
      <p:grpSpPr>
        <a:xfrm>
          <a:off x="0" y="0"/>
          <a:ext cx="0" cy="0"/>
          <a:chOff x="0" y="0"/>
          <a:chExt cx="0" cy="0"/>
        </a:xfrm>
      </p:grpSpPr>
      <p:sp>
        <p:nvSpPr>
          <p:cNvPr id="18" name="Прямоугольник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2" name="Заголовок 1"/>
          <p:cNvSpPr>
            <a:spLocks noGrp="1"/>
          </p:cNvSpPr>
          <p:nvPr>
            <p:ph type="title"/>
          </p:nvPr>
        </p:nvSpPr>
        <p:spPr>
          <a:xfrm>
            <a:off x="762000" y="559678"/>
            <a:ext cx="3833906" cy="2221622"/>
          </a:xfrm>
        </p:spPr>
        <p:txBody>
          <a:bodyPr rtlCol="0" anchor="b"/>
          <a:lstStyle>
            <a:lvl1pPr>
              <a:defRPr>
                <a:solidFill>
                  <a:schemeClr val="bg1"/>
                </a:solidFill>
              </a:defRPr>
            </a:lvl1pPr>
          </a:lstStyle>
          <a:p>
            <a:pPr rtl="0"/>
            <a:r>
              <a:rPr lang="ru-RU" noProof="0"/>
              <a:t>Образец заголовка</a:t>
            </a:r>
          </a:p>
        </p:txBody>
      </p:sp>
      <p:sp>
        <p:nvSpPr>
          <p:cNvPr id="4" name="Дата 3"/>
          <p:cNvSpPr>
            <a:spLocks noGrp="1"/>
          </p:cNvSpPr>
          <p:nvPr>
            <p:ph type="dt" sz="half" idx="10"/>
          </p:nvPr>
        </p:nvSpPr>
        <p:spPr/>
        <p:txBody>
          <a:bodyPr rtlCol="0"/>
          <a:lstStyle>
            <a:lvl1pPr>
              <a:defRPr>
                <a:solidFill>
                  <a:schemeClr val="bg1"/>
                </a:solidFill>
              </a:defRPr>
            </a:lvl1pPr>
          </a:lstStyle>
          <a:p>
            <a:pPr rtl="0"/>
            <a:fld id="{B561F9F3-1F5E-4052-A09B-A9238E74827F}" type="datetime1">
              <a:rPr lang="ru-RU" noProof="0" smtClean="0"/>
              <a:t>01.02.2023</a:t>
            </a:fld>
            <a:endParaRPr lang="ru-RU" noProof="0"/>
          </a:p>
        </p:txBody>
      </p:sp>
      <p:sp>
        <p:nvSpPr>
          <p:cNvPr id="5" name="Нижний колонтитул 4"/>
          <p:cNvSpPr>
            <a:spLocks noGrp="1"/>
          </p:cNvSpPr>
          <p:nvPr>
            <p:ph type="ftr" sz="quarter" idx="11"/>
          </p:nvPr>
        </p:nvSpPr>
        <p:spPr/>
        <p:txBody>
          <a:bodyPr rtlCol="0"/>
          <a:lstStyle>
            <a:lvl1pPr>
              <a:defRPr>
                <a:solidFill>
                  <a:schemeClr val="bg1"/>
                </a:solidFill>
              </a:defRPr>
            </a:lvl1pPr>
          </a:lstStyle>
          <a:p>
            <a:pPr rtl="0"/>
            <a:endParaRPr lang="ru-RU" noProof="0"/>
          </a:p>
        </p:txBody>
      </p:sp>
      <p:sp>
        <p:nvSpPr>
          <p:cNvPr id="6" name="Номер слайда 5"/>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
        <p:nvSpPr>
          <p:cNvPr id="20" name="Текст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rtlCol="0"/>
          <a:lstStyle>
            <a:lvl1pPr marL="0" indent="0" algn="r">
              <a:buNone/>
              <a:defRPr>
                <a:solidFill>
                  <a:schemeClr val="bg1"/>
                </a:solidFill>
              </a:defRPr>
            </a:lvl1pPr>
            <a:lvl2pPr marL="402336" indent="0" algn="r">
              <a:buNone/>
              <a:defRPr/>
            </a:lvl2pPr>
            <a:lvl3pPr marL="859536" indent="0" algn="r">
              <a:buNone/>
              <a:defRPr/>
            </a:lvl3pPr>
            <a:lvl4pPr marL="1316736" indent="0" algn="r">
              <a:buNone/>
              <a:defRPr/>
            </a:lvl4pPr>
            <a:lvl5pPr marL="1773936" indent="0" algn="r">
              <a:buNone/>
              <a:defRPr/>
            </a:lvl5pPr>
          </a:lstStyle>
          <a:p>
            <a:pPr lvl="0" rtl="0"/>
            <a:r>
              <a:rPr lang="ru-RU" noProof="0"/>
              <a:t>Поместите здесь подзаголовок</a:t>
            </a:r>
          </a:p>
        </p:txBody>
      </p:sp>
      <p:cxnSp>
        <p:nvCxnSpPr>
          <p:cNvPr id="21" name="Прямая соединительная линия 20" title="Горизонтальная линейка">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Объект 6">
            <a:extLst>
              <a:ext uri="{FF2B5EF4-FFF2-40B4-BE49-F238E27FC236}">
                <a16:creationId xmlns:a16="http://schemas.microsoft.com/office/drawing/2014/main" id="{FBC751F3-ABD6-4995-8494-4932D12ACE1B}"/>
              </a:ext>
            </a:extLst>
          </p:cNvPr>
          <p:cNvSpPr>
            <a:spLocks noGrp="1"/>
          </p:cNvSpPr>
          <p:nvPr>
            <p:ph sz="quarter" idx="19" hasCustomPrompt="1"/>
          </p:nvPr>
        </p:nvSpPr>
        <p:spPr>
          <a:xfrm>
            <a:off x="5326063" y="559678"/>
            <a:ext cx="6103937" cy="5191835"/>
          </a:xfrm>
        </p:spPr>
        <p:txBody>
          <a:bodyPr rtlCol="0"/>
          <a:lstStyle/>
          <a:p>
            <a:pPr lvl="0" rtl="0"/>
            <a:r>
              <a:rPr lang="ru-RU" noProof="0"/>
              <a:t>Изменить 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Tree>
    <p:extLst>
      <p:ext uri="{BB962C8B-B14F-4D97-AF65-F5344CB8AC3E}">
        <p14:creationId xmlns:p14="http://schemas.microsoft.com/office/powerpoint/2010/main" val="2875451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Рисунок с подписью">
    <p:spTree>
      <p:nvGrpSpPr>
        <p:cNvPr id="1" name=""/>
        <p:cNvGrpSpPr/>
        <p:nvPr/>
      </p:nvGrpSpPr>
      <p:grpSpPr>
        <a:xfrm>
          <a:off x="0" y="0"/>
          <a:ext cx="0" cy="0"/>
          <a:chOff x="0" y="0"/>
          <a:chExt cx="0" cy="0"/>
        </a:xfrm>
      </p:grpSpPr>
      <p:sp>
        <p:nvSpPr>
          <p:cNvPr id="18" name="Прямоугольник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2" name="Заголовок 1"/>
          <p:cNvSpPr>
            <a:spLocks noGrp="1"/>
          </p:cNvSpPr>
          <p:nvPr>
            <p:ph type="title"/>
          </p:nvPr>
        </p:nvSpPr>
        <p:spPr>
          <a:xfrm>
            <a:off x="762000" y="559678"/>
            <a:ext cx="3833906" cy="2221622"/>
          </a:xfrm>
        </p:spPr>
        <p:txBody>
          <a:bodyPr rtlCol="0" anchor="b"/>
          <a:lstStyle>
            <a:lvl1pPr>
              <a:defRPr>
                <a:solidFill>
                  <a:schemeClr val="bg1"/>
                </a:solidFill>
              </a:defRPr>
            </a:lvl1pPr>
          </a:lstStyle>
          <a:p>
            <a:pPr rtl="0"/>
            <a:r>
              <a:rPr lang="ru-RU" noProof="0"/>
              <a:t>Образец заголовка</a:t>
            </a:r>
          </a:p>
        </p:txBody>
      </p:sp>
      <p:sp>
        <p:nvSpPr>
          <p:cNvPr id="4" name="Дата 3"/>
          <p:cNvSpPr>
            <a:spLocks noGrp="1"/>
          </p:cNvSpPr>
          <p:nvPr>
            <p:ph type="dt" sz="half" idx="10"/>
          </p:nvPr>
        </p:nvSpPr>
        <p:spPr/>
        <p:txBody>
          <a:bodyPr rtlCol="0"/>
          <a:lstStyle>
            <a:lvl1pPr>
              <a:defRPr>
                <a:solidFill>
                  <a:schemeClr val="bg1"/>
                </a:solidFill>
              </a:defRPr>
            </a:lvl1pPr>
          </a:lstStyle>
          <a:p>
            <a:pPr rtl="0"/>
            <a:fld id="{5FC58D96-05CC-43CF-AF9C-E1C505705D80}" type="datetime1">
              <a:rPr lang="ru-RU" noProof="0" smtClean="0"/>
              <a:t>01.02.2023</a:t>
            </a:fld>
            <a:endParaRPr lang="ru-RU" noProof="0"/>
          </a:p>
        </p:txBody>
      </p:sp>
      <p:sp>
        <p:nvSpPr>
          <p:cNvPr id="5" name="Нижний колонтитул 4"/>
          <p:cNvSpPr>
            <a:spLocks noGrp="1"/>
          </p:cNvSpPr>
          <p:nvPr>
            <p:ph type="ftr" sz="quarter" idx="11"/>
          </p:nvPr>
        </p:nvSpPr>
        <p:spPr/>
        <p:txBody>
          <a:bodyPr rtlCol="0"/>
          <a:lstStyle>
            <a:lvl1pPr>
              <a:defRPr>
                <a:solidFill>
                  <a:schemeClr val="bg1"/>
                </a:solidFill>
              </a:defRPr>
            </a:lvl1pPr>
          </a:lstStyle>
          <a:p>
            <a:pPr rtl="0"/>
            <a:endParaRPr lang="ru-RU" noProof="0"/>
          </a:p>
        </p:txBody>
      </p:sp>
      <p:sp>
        <p:nvSpPr>
          <p:cNvPr id="6" name="Номер слайда 5"/>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
        <p:nvSpPr>
          <p:cNvPr id="20" name="Текст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rtlCol="0"/>
          <a:lstStyle>
            <a:lvl1pPr marL="0" indent="0" algn="r">
              <a:buNone/>
              <a:defRPr>
                <a:solidFill>
                  <a:schemeClr val="bg1"/>
                </a:solidFill>
              </a:defRPr>
            </a:lvl1pPr>
            <a:lvl2pPr marL="402336" indent="0" algn="r">
              <a:buNone/>
              <a:defRPr/>
            </a:lvl2pPr>
            <a:lvl3pPr marL="859536" indent="0" algn="r">
              <a:buNone/>
              <a:defRPr/>
            </a:lvl3pPr>
            <a:lvl4pPr marL="1316736" indent="0" algn="r">
              <a:buNone/>
              <a:defRPr/>
            </a:lvl4pPr>
            <a:lvl5pPr marL="1773936" indent="0" algn="r">
              <a:buNone/>
              <a:defRPr/>
            </a:lvl5pPr>
          </a:lstStyle>
          <a:p>
            <a:pPr lvl="0" rtl="0"/>
            <a:r>
              <a:rPr lang="ru-RU" noProof="0"/>
              <a:t>Поместите здесь подзаголовок</a:t>
            </a:r>
          </a:p>
        </p:txBody>
      </p:sp>
      <p:cxnSp>
        <p:nvCxnSpPr>
          <p:cNvPr id="21" name="Прямая соединительная линия 20" title="Горизонтальная линейка">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Рисунок 6">
            <a:extLst>
              <a:ext uri="{FF2B5EF4-FFF2-40B4-BE49-F238E27FC236}">
                <a16:creationId xmlns:a16="http://schemas.microsoft.com/office/drawing/2014/main" id="{1466EC8C-C8BE-4149-A684-18CFF4574C18}"/>
              </a:ext>
            </a:extLst>
          </p:cNvPr>
          <p:cNvSpPr>
            <a:spLocks noGrp="1"/>
          </p:cNvSpPr>
          <p:nvPr>
            <p:ph type="pic" sz="quarter" idx="19"/>
          </p:nvPr>
        </p:nvSpPr>
        <p:spPr>
          <a:xfrm>
            <a:off x="5297488" y="559678"/>
            <a:ext cx="6132512" cy="5191835"/>
          </a:xfrm>
        </p:spPr>
        <p:txBody>
          <a:bodyPr rtlCol="0" anchor="ctr"/>
          <a:lstStyle>
            <a:lvl1pPr marL="0" indent="0" algn="ctr">
              <a:buNone/>
              <a:defRPr/>
            </a:lvl1pPr>
          </a:lstStyle>
          <a:p>
            <a:pPr rtl="0"/>
            <a:r>
              <a:rPr lang="ru-RU" noProof="0"/>
              <a:t>Вставка рисунка</a:t>
            </a:r>
          </a:p>
        </p:txBody>
      </p:sp>
    </p:spTree>
    <p:extLst>
      <p:ext uri="{BB962C8B-B14F-4D97-AF65-F5344CB8AC3E}">
        <p14:creationId xmlns:p14="http://schemas.microsoft.com/office/powerpoint/2010/main" val="368749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18" name="Прямоугольник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2" name="Заголовок 1"/>
          <p:cNvSpPr>
            <a:spLocks noGrp="1"/>
          </p:cNvSpPr>
          <p:nvPr>
            <p:ph type="title"/>
          </p:nvPr>
        </p:nvSpPr>
        <p:spPr>
          <a:xfrm>
            <a:off x="762000" y="559677"/>
            <a:ext cx="3833906" cy="5274923"/>
          </a:xfrm>
        </p:spPr>
        <p:txBody>
          <a:bodyPr rtlCol="0" anchor="b"/>
          <a:lstStyle>
            <a:lvl1pPr>
              <a:defRPr>
                <a:solidFill>
                  <a:schemeClr val="bg1"/>
                </a:solidFill>
              </a:defRPr>
            </a:lvl1pPr>
          </a:lstStyle>
          <a:p>
            <a:pPr rtl="0"/>
            <a:r>
              <a:rPr lang="ru-RU" noProof="0"/>
              <a:t>Образец заголовка</a:t>
            </a:r>
          </a:p>
        </p:txBody>
      </p:sp>
      <p:sp>
        <p:nvSpPr>
          <p:cNvPr id="4" name="Дата 3"/>
          <p:cNvSpPr>
            <a:spLocks noGrp="1"/>
          </p:cNvSpPr>
          <p:nvPr>
            <p:ph type="dt" sz="half" idx="10"/>
          </p:nvPr>
        </p:nvSpPr>
        <p:spPr/>
        <p:txBody>
          <a:bodyPr rtlCol="0"/>
          <a:lstStyle>
            <a:lvl1pPr>
              <a:defRPr>
                <a:solidFill>
                  <a:schemeClr val="bg1"/>
                </a:solidFill>
              </a:defRPr>
            </a:lvl1pPr>
          </a:lstStyle>
          <a:p>
            <a:pPr rtl="0"/>
            <a:fld id="{472B5AF8-A13B-4AA3-AAEF-4B4A5B96477C}" type="datetime1">
              <a:rPr lang="ru-RU" noProof="0" smtClean="0"/>
              <a:t>01.02.2023</a:t>
            </a:fld>
            <a:endParaRPr lang="ru-RU" noProof="0"/>
          </a:p>
        </p:txBody>
      </p:sp>
      <p:sp>
        <p:nvSpPr>
          <p:cNvPr id="5" name="Нижний колонтитул 4"/>
          <p:cNvSpPr>
            <a:spLocks noGrp="1"/>
          </p:cNvSpPr>
          <p:nvPr>
            <p:ph type="ftr" sz="quarter" idx="11"/>
          </p:nvPr>
        </p:nvSpPr>
        <p:spPr/>
        <p:txBody>
          <a:bodyPr rtlCol="0"/>
          <a:lstStyle>
            <a:lvl1pPr>
              <a:defRPr>
                <a:solidFill>
                  <a:schemeClr val="bg1"/>
                </a:solidFill>
              </a:defRPr>
            </a:lvl1pPr>
          </a:lstStyle>
          <a:p>
            <a:pPr rtl="0"/>
            <a:endParaRPr lang="ru-RU" noProof="0"/>
          </a:p>
        </p:txBody>
      </p:sp>
      <p:sp>
        <p:nvSpPr>
          <p:cNvPr id="6" name="Номер слайда 5"/>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cxnSp>
        <p:nvCxnSpPr>
          <p:cNvPr id="21" name="Прямая соединительная линия 20" title="Горизонтальная линейка">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Объект 2">
            <a:extLst>
              <a:ext uri="{FF2B5EF4-FFF2-40B4-BE49-F238E27FC236}">
                <a16:creationId xmlns:a16="http://schemas.microsoft.com/office/drawing/2014/main" id="{4889D34E-DF9E-41B7-A5EC-B9D63999B3D0}"/>
              </a:ext>
            </a:extLst>
          </p:cNvPr>
          <p:cNvSpPr>
            <a:spLocks noGrp="1"/>
          </p:cNvSpPr>
          <p:nvPr>
            <p:ph idx="1"/>
          </p:nvPr>
        </p:nvSpPr>
        <p:spPr>
          <a:xfrm>
            <a:off x="5181600" y="559678"/>
            <a:ext cx="6172200" cy="5617285"/>
          </a:xfrm>
        </p:spPr>
        <p:txBody>
          <a:bodyPr rtlCol="0"/>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Tree>
    <p:extLst>
      <p:ext uri="{BB962C8B-B14F-4D97-AF65-F5344CB8AC3E}">
        <p14:creationId xmlns:p14="http://schemas.microsoft.com/office/powerpoint/2010/main" val="3222617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a:t>Образец заголовка</a:t>
            </a:r>
          </a:p>
        </p:txBody>
      </p:sp>
      <p:sp>
        <p:nvSpPr>
          <p:cNvPr id="3" name="Объект 2"/>
          <p:cNvSpPr>
            <a:spLocks noGrp="1"/>
          </p:cNvSpPr>
          <p:nvPr>
            <p:ph sz="half" idx="1"/>
          </p:nvPr>
        </p:nvSpPr>
        <p:spPr>
          <a:xfrm>
            <a:off x="5181600" y="540628"/>
            <a:ext cx="6248400" cy="2488946"/>
          </a:xfrm>
        </p:spPr>
        <p:txBody>
          <a:bodyPr rtlCol="0"/>
          <a:lstStyle>
            <a:lvl5pPr>
              <a:defRPr i="0"/>
            </a:lvl5p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Объект 3"/>
          <p:cNvSpPr>
            <a:spLocks noGrp="1"/>
          </p:cNvSpPr>
          <p:nvPr>
            <p:ph sz="half" idx="2"/>
          </p:nvPr>
        </p:nvSpPr>
        <p:spPr>
          <a:xfrm>
            <a:off x="5181600" y="3712467"/>
            <a:ext cx="6248400" cy="2482228"/>
          </a:xfrm>
        </p:spPr>
        <p:txBody>
          <a:bodyPr rtlCol="0"/>
          <a:lstStyle>
            <a:lvl5pPr>
              <a:defRPr i="0"/>
            </a:lvl5p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Дата 4"/>
          <p:cNvSpPr>
            <a:spLocks noGrp="1"/>
          </p:cNvSpPr>
          <p:nvPr>
            <p:ph type="dt" sz="half" idx="10"/>
          </p:nvPr>
        </p:nvSpPr>
        <p:spPr/>
        <p:txBody>
          <a:bodyPr rtlCol="0"/>
          <a:lstStyle/>
          <a:p>
            <a:pPr rtl="0"/>
            <a:fld id="{279A2038-B05C-4781-BA38-FE0987548CF9}" type="datetime1">
              <a:rPr lang="ru-RU" noProof="0" smtClean="0"/>
              <a:t>01.02.2023</a:t>
            </a:fld>
            <a:endParaRPr lang="ru-RU" noProof="0"/>
          </a:p>
        </p:txBody>
      </p:sp>
      <p:sp>
        <p:nvSpPr>
          <p:cNvPr id="6" name="Нижний колонтитул 5"/>
          <p:cNvSpPr>
            <a:spLocks noGrp="1"/>
          </p:cNvSpPr>
          <p:nvPr>
            <p:ph type="ftr" sz="quarter" idx="11"/>
          </p:nvPr>
        </p:nvSpPr>
        <p:spPr/>
        <p:txBody>
          <a:bodyPr rtlCol="0"/>
          <a:lstStyle/>
          <a:p>
            <a:pPr rtl="0"/>
            <a:endParaRPr lang="ru-RU" noProof="0"/>
          </a:p>
        </p:txBody>
      </p:sp>
      <p:sp>
        <p:nvSpPr>
          <p:cNvPr id="7" name="Номер слайда 6"/>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Tree>
    <p:extLst>
      <p:ext uri="{BB962C8B-B14F-4D97-AF65-F5344CB8AC3E}">
        <p14:creationId xmlns:p14="http://schemas.microsoft.com/office/powerpoint/2010/main" val="24543023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557784"/>
            <a:ext cx="3831336" cy="4956048"/>
          </a:xfrm>
        </p:spPr>
        <p:txBody>
          <a:bodyPr rtlCol="0"/>
          <a:lstStyle/>
          <a:p>
            <a:pPr rtl="0"/>
            <a:r>
              <a:rPr lang="ru-RU" noProof="0"/>
              <a:t>Образец заголовка</a:t>
            </a:r>
          </a:p>
        </p:txBody>
      </p:sp>
      <p:sp>
        <p:nvSpPr>
          <p:cNvPr id="3" name="Текст 2"/>
          <p:cNvSpPr>
            <a:spLocks noGrp="1"/>
          </p:cNvSpPr>
          <p:nvPr>
            <p:ph type="body" idx="1"/>
          </p:nvPr>
        </p:nvSpPr>
        <p:spPr>
          <a:xfrm>
            <a:off x="5181600" y="558065"/>
            <a:ext cx="6245352" cy="914400"/>
          </a:xfrm>
        </p:spPr>
        <p:txBody>
          <a:bodyPr rtlCol="0" anchor="b">
            <a:normAutofit/>
          </a:bodyPr>
          <a:lstStyle>
            <a:lvl1pPr marL="0" indent="0">
              <a:lnSpc>
                <a:spcPct val="113000"/>
              </a:lnSpc>
              <a:spcBef>
                <a:spcPts val="0"/>
              </a:spcBef>
              <a:buNone/>
              <a:defRPr sz="2400" b="0" i="1" baseline="0">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Образец текста</a:t>
            </a:r>
          </a:p>
        </p:txBody>
      </p:sp>
      <p:sp>
        <p:nvSpPr>
          <p:cNvPr id="4" name="Объект 3"/>
          <p:cNvSpPr>
            <a:spLocks noGrp="1"/>
          </p:cNvSpPr>
          <p:nvPr>
            <p:ph sz="half" idx="2"/>
          </p:nvPr>
        </p:nvSpPr>
        <p:spPr>
          <a:xfrm>
            <a:off x="5181600" y="1526671"/>
            <a:ext cx="6245352" cy="1755648"/>
          </a:xfrm>
        </p:spPr>
        <p:txBody>
          <a:bodyPr rtlCol="0"/>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Текст 4"/>
          <p:cNvSpPr>
            <a:spLocks noGrp="1"/>
          </p:cNvSpPr>
          <p:nvPr>
            <p:ph type="body" sz="quarter" idx="3"/>
          </p:nvPr>
        </p:nvSpPr>
        <p:spPr>
          <a:xfrm>
            <a:off x="5181600" y="3700826"/>
            <a:ext cx="6248400" cy="914400"/>
          </a:xfrm>
        </p:spPr>
        <p:txBody>
          <a:bodyPr rtlCol="0" anchor="b">
            <a:normAutofit/>
          </a:bodyPr>
          <a:lstStyle>
            <a:lvl1pPr marL="0" indent="0">
              <a:buNone/>
              <a:defRPr sz="2400" b="0" i="1" baseline="0">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Образец текста</a:t>
            </a:r>
          </a:p>
        </p:txBody>
      </p:sp>
      <p:sp>
        <p:nvSpPr>
          <p:cNvPr id="6" name="Объект 5"/>
          <p:cNvSpPr>
            <a:spLocks noGrp="1"/>
          </p:cNvSpPr>
          <p:nvPr>
            <p:ph sz="quarter" idx="4"/>
          </p:nvPr>
        </p:nvSpPr>
        <p:spPr>
          <a:xfrm>
            <a:off x="5181600" y="4669432"/>
            <a:ext cx="6245352" cy="1755648"/>
          </a:xfrm>
        </p:spPr>
        <p:txBody>
          <a:bodyPr rtlCol="0"/>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7" name="Дата 6"/>
          <p:cNvSpPr>
            <a:spLocks noGrp="1"/>
          </p:cNvSpPr>
          <p:nvPr>
            <p:ph type="dt" sz="half" idx="10"/>
          </p:nvPr>
        </p:nvSpPr>
        <p:spPr/>
        <p:txBody>
          <a:bodyPr rtlCol="0"/>
          <a:lstStyle/>
          <a:p>
            <a:pPr rtl="0"/>
            <a:fld id="{2E059510-8A4C-4D7A-8B52-DAA53C589143}" type="datetime1">
              <a:rPr lang="ru-RU" noProof="0" smtClean="0"/>
              <a:t>01.02.2023</a:t>
            </a:fld>
            <a:endParaRPr lang="ru-RU" noProof="0"/>
          </a:p>
        </p:txBody>
      </p:sp>
      <p:sp>
        <p:nvSpPr>
          <p:cNvPr id="8" name="Нижний колонтитул 7"/>
          <p:cNvSpPr>
            <a:spLocks noGrp="1"/>
          </p:cNvSpPr>
          <p:nvPr>
            <p:ph type="ftr" sz="quarter" idx="11"/>
          </p:nvPr>
        </p:nvSpPr>
        <p:spPr/>
        <p:txBody>
          <a:bodyPr rtlCol="0"/>
          <a:lstStyle/>
          <a:p>
            <a:pPr rtl="0"/>
            <a:endParaRPr lang="ru-RU" noProof="0"/>
          </a:p>
        </p:txBody>
      </p:sp>
      <p:sp>
        <p:nvSpPr>
          <p:cNvPr id="9" name="Номер слайда 8"/>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Tree>
    <p:extLst>
      <p:ext uri="{BB962C8B-B14F-4D97-AF65-F5344CB8AC3E}">
        <p14:creationId xmlns:p14="http://schemas.microsoft.com/office/powerpoint/2010/main" val="4277019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a:t>Образец заголовка</a:t>
            </a:r>
          </a:p>
        </p:txBody>
      </p:sp>
      <p:sp>
        <p:nvSpPr>
          <p:cNvPr id="3" name="Дата 2"/>
          <p:cNvSpPr>
            <a:spLocks noGrp="1"/>
          </p:cNvSpPr>
          <p:nvPr>
            <p:ph type="dt" sz="half" idx="10"/>
          </p:nvPr>
        </p:nvSpPr>
        <p:spPr/>
        <p:txBody>
          <a:bodyPr rtlCol="0"/>
          <a:lstStyle/>
          <a:p>
            <a:pPr rtl="0"/>
            <a:fld id="{21626C1A-D84E-42EE-BD73-3267BCADA3B3}" type="datetime1">
              <a:rPr lang="ru-RU" noProof="0" smtClean="0"/>
              <a:t>01.02.2023</a:t>
            </a:fld>
            <a:endParaRPr lang="ru-RU" noProof="0"/>
          </a:p>
        </p:txBody>
      </p:sp>
      <p:sp>
        <p:nvSpPr>
          <p:cNvPr id="4" name="Нижний колонтитул 3"/>
          <p:cNvSpPr>
            <a:spLocks noGrp="1"/>
          </p:cNvSpPr>
          <p:nvPr>
            <p:ph type="ftr" sz="quarter" idx="11"/>
          </p:nvPr>
        </p:nvSpPr>
        <p:spPr/>
        <p:txBody>
          <a:bodyPr rtlCol="0"/>
          <a:lstStyle/>
          <a:p>
            <a:pPr rtl="0"/>
            <a:endParaRPr lang="ru-RU" noProof="0"/>
          </a:p>
        </p:txBody>
      </p:sp>
      <p:sp>
        <p:nvSpPr>
          <p:cNvPr id="5" name="Номер слайда 4"/>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Tree>
    <p:extLst>
      <p:ext uri="{BB962C8B-B14F-4D97-AF65-F5344CB8AC3E}">
        <p14:creationId xmlns:p14="http://schemas.microsoft.com/office/powerpoint/2010/main" val="2043447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2BDAE130-7FCA-40A2-AA3A-888FCBDE09D4}" type="datetime1">
              <a:rPr lang="ru-RU" noProof="0" smtClean="0"/>
              <a:t>01.02.2023</a:t>
            </a:fld>
            <a:endParaRPr lang="ru-RU" noProof="0"/>
          </a:p>
        </p:txBody>
      </p:sp>
      <p:sp>
        <p:nvSpPr>
          <p:cNvPr id="3" name="Нижний колонтитул 2"/>
          <p:cNvSpPr>
            <a:spLocks noGrp="1"/>
          </p:cNvSpPr>
          <p:nvPr>
            <p:ph type="ftr" sz="quarter" idx="11"/>
          </p:nvPr>
        </p:nvSpPr>
        <p:spPr/>
        <p:txBody>
          <a:bodyPr rtlCol="0"/>
          <a:lstStyle/>
          <a:p>
            <a:pPr rtl="0"/>
            <a:endParaRPr lang="ru-RU" noProof="0"/>
          </a:p>
        </p:txBody>
      </p:sp>
      <p:sp>
        <p:nvSpPr>
          <p:cNvPr id="4" name="Номер слайда 3"/>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Tree>
    <p:extLst>
      <p:ext uri="{BB962C8B-B14F-4D97-AF65-F5344CB8AC3E}">
        <p14:creationId xmlns:p14="http://schemas.microsoft.com/office/powerpoint/2010/main" val="82390238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подзаголовок и объект">
    <p:spTree>
      <p:nvGrpSpPr>
        <p:cNvPr id="1" name=""/>
        <p:cNvGrpSpPr/>
        <p:nvPr/>
      </p:nvGrpSpPr>
      <p:grpSpPr>
        <a:xfrm>
          <a:off x="0" y="0"/>
          <a:ext cx="0" cy="0"/>
          <a:chOff x="0" y="0"/>
          <a:chExt cx="0" cy="0"/>
        </a:xfrm>
      </p:grpSpPr>
      <p:sp>
        <p:nvSpPr>
          <p:cNvPr id="8" name="Прямоугольник 7">
            <a:extLst>
              <a:ext uri="{FF2B5EF4-FFF2-40B4-BE49-F238E27FC236}">
                <a16:creationId xmlns:a16="http://schemas.microsoft.com/office/drawing/2014/main" id="{9E2565D1-06D8-4141-9B5F-95C29313C16C}"/>
              </a:ext>
            </a:extLst>
          </p:cNvPr>
          <p:cNvSpPr/>
          <p:nvPr userDrawn="1"/>
        </p:nvSpPr>
        <p:spPr>
          <a:xfrm>
            <a:off x="0" y="0"/>
            <a:ext cx="48961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10" name="Текст 19">
            <a:extLst>
              <a:ext uri="{FF2B5EF4-FFF2-40B4-BE49-F238E27FC236}">
                <a16:creationId xmlns:a16="http://schemas.microsoft.com/office/drawing/2014/main" id="{04FBD4F5-432F-4C2D-A734-6CC48615FF21}"/>
              </a:ext>
            </a:extLst>
          </p:cNvPr>
          <p:cNvSpPr>
            <a:spLocks noGrp="1"/>
          </p:cNvSpPr>
          <p:nvPr>
            <p:ph type="body" sz="quarter" idx="18" hasCustomPrompt="1"/>
          </p:nvPr>
        </p:nvSpPr>
        <p:spPr>
          <a:xfrm>
            <a:off x="762000" y="2895600"/>
            <a:ext cx="3842550" cy="2855913"/>
          </a:xfrm>
        </p:spPr>
        <p:txBody>
          <a:bodyPr rtlCol="0"/>
          <a:lstStyle>
            <a:lvl1pPr marL="0" indent="0" algn="r">
              <a:buNone/>
              <a:defRPr/>
            </a:lvl1pPr>
            <a:lvl2pPr marL="402336" indent="0" algn="r">
              <a:buNone/>
              <a:defRPr/>
            </a:lvl2pPr>
            <a:lvl3pPr marL="859536" indent="0" algn="r">
              <a:buNone/>
              <a:defRPr/>
            </a:lvl3pPr>
            <a:lvl4pPr marL="1316736" indent="0" algn="r">
              <a:buNone/>
              <a:defRPr/>
            </a:lvl4pPr>
            <a:lvl5pPr marL="1773936" indent="0" algn="r">
              <a:buNone/>
              <a:defRPr/>
            </a:lvl5pPr>
          </a:lstStyle>
          <a:p>
            <a:pPr lvl="0" rtl="0"/>
            <a:r>
              <a:rPr lang="ru-RU" noProof="0"/>
              <a:t>Поместите здесь подзаголовок</a:t>
            </a:r>
          </a:p>
        </p:txBody>
      </p:sp>
      <p:sp>
        <p:nvSpPr>
          <p:cNvPr id="3" name="Объект 2"/>
          <p:cNvSpPr>
            <a:spLocks noGrp="1"/>
          </p:cNvSpPr>
          <p:nvPr>
            <p:ph idx="1"/>
          </p:nvPr>
        </p:nvSpPr>
        <p:spPr/>
        <p:txBody>
          <a:bodyPr rtlCol="0"/>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p:cNvSpPr>
            <a:spLocks noGrp="1"/>
          </p:cNvSpPr>
          <p:nvPr>
            <p:ph type="dt" sz="half" idx="10"/>
          </p:nvPr>
        </p:nvSpPr>
        <p:spPr/>
        <p:txBody>
          <a:bodyPr rtlCol="0"/>
          <a:lstStyle/>
          <a:p>
            <a:pPr rtl="0"/>
            <a:fld id="{6D4CB6C5-F7E8-4101-9FAA-6FBD7111D9CA}" type="datetime1">
              <a:rPr lang="ru-RU" noProof="0" smtClean="0"/>
              <a:t>01.02.2023</a:t>
            </a:fld>
            <a:endParaRPr lang="ru-RU" noProof="0"/>
          </a:p>
        </p:txBody>
      </p:sp>
      <p:sp>
        <p:nvSpPr>
          <p:cNvPr id="5" name="Нижний колонтитул 4"/>
          <p:cNvSpPr>
            <a:spLocks noGrp="1"/>
          </p:cNvSpPr>
          <p:nvPr>
            <p:ph type="ftr" sz="quarter" idx="11"/>
          </p:nvPr>
        </p:nvSpPr>
        <p:spPr/>
        <p:txBody>
          <a:bodyPr rtlCol="0"/>
          <a:lstStyle/>
          <a:p>
            <a:pPr rtl="0"/>
            <a:endParaRPr lang="ru-RU" noProof="0"/>
          </a:p>
        </p:txBody>
      </p:sp>
      <p:sp>
        <p:nvSpPr>
          <p:cNvPr id="6" name="Номер слайда 5"/>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
        <p:nvSpPr>
          <p:cNvPr id="11" name="Заголовок 1">
            <a:extLst>
              <a:ext uri="{FF2B5EF4-FFF2-40B4-BE49-F238E27FC236}">
                <a16:creationId xmlns:a16="http://schemas.microsoft.com/office/drawing/2014/main" id="{3837580B-9009-4524-B820-7ACB27BCBEB4}"/>
              </a:ext>
            </a:extLst>
          </p:cNvPr>
          <p:cNvSpPr>
            <a:spLocks noGrp="1"/>
          </p:cNvSpPr>
          <p:nvPr>
            <p:ph type="title"/>
          </p:nvPr>
        </p:nvSpPr>
        <p:spPr>
          <a:xfrm>
            <a:off x="762000" y="559678"/>
            <a:ext cx="3833906" cy="2221622"/>
          </a:xfrm>
        </p:spPr>
        <p:txBody>
          <a:bodyPr rtlCol="0" anchor="b"/>
          <a:lstStyle/>
          <a:p>
            <a:pPr rtl="0"/>
            <a:r>
              <a:rPr lang="ru-RU" noProof="0"/>
              <a:t>Образец заголовка</a:t>
            </a:r>
          </a:p>
        </p:txBody>
      </p:sp>
      <p:cxnSp>
        <p:nvCxnSpPr>
          <p:cNvPr id="12" name="Прямая соединительная линия 11" title="Горизонтальная линейка">
            <a:extLst>
              <a:ext uri="{FF2B5EF4-FFF2-40B4-BE49-F238E27FC236}">
                <a16:creationId xmlns:a16="http://schemas.microsoft.com/office/drawing/2014/main" id="{54F1A406-73A8-450C-B21C-AA9616F476C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7954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 пунктов с изображениями или значками (светлая тема)">
    <p:spTree>
      <p:nvGrpSpPr>
        <p:cNvPr id="1" name=""/>
        <p:cNvGrpSpPr/>
        <p:nvPr/>
      </p:nvGrpSpPr>
      <p:grpSpPr>
        <a:xfrm>
          <a:off x="0" y="0"/>
          <a:ext cx="0" cy="0"/>
          <a:chOff x="0" y="0"/>
          <a:chExt cx="0" cy="0"/>
        </a:xfrm>
      </p:grpSpPr>
      <p:sp>
        <p:nvSpPr>
          <p:cNvPr id="18" name="Прямоугольник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2" name="Заголовок 1"/>
          <p:cNvSpPr>
            <a:spLocks noGrp="1"/>
          </p:cNvSpPr>
          <p:nvPr>
            <p:ph type="title"/>
          </p:nvPr>
        </p:nvSpPr>
        <p:spPr>
          <a:xfrm>
            <a:off x="762000" y="559678"/>
            <a:ext cx="3833906" cy="2221622"/>
          </a:xfrm>
        </p:spPr>
        <p:txBody>
          <a:bodyPr rtlCol="0" anchor="b"/>
          <a:lstStyle/>
          <a:p>
            <a:pPr rtl="0"/>
            <a:r>
              <a:rPr lang="ru-RU" noProof="0"/>
              <a:t>Образец заголовка</a:t>
            </a:r>
          </a:p>
        </p:txBody>
      </p:sp>
      <p:sp>
        <p:nvSpPr>
          <p:cNvPr id="4" name="Дата 3"/>
          <p:cNvSpPr>
            <a:spLocks noGrp="1"/>
          </p:cNvSpPr>
          <p:nvPr>
            <p:ph type="dt" sz="half" idx="10"/>
          </p:nvPr>
        </p:nvSpPr>
        <p:spPr/>
        <p:txBody>
          <a:bodyPr rtlCol="0"/>
          <a:lstStyle/>
          <a:p>
            <a:pPr rtl="0"/>
            <a:fld id="{99BAA6C0-5011-4245-A74E-BAA3BE19CFBC}" type="datetime1">
              <a:rPr lang="ru-RU" noProof="0" smtClean="0"/>
              <a:t>01.02.2023</a:t>
            </a:fld>
            <a:endParaRPr lang="ru-RU" noProof="0"/>
          </a:p>
        </p:txBody>
      </p:sp>
      <p:sp>
        <p:nvSpPr>
          <p:cNvPr id="5" name="Нижний колонтитул 4"/>
          <p:cNvSpPr>
            <a:spLocks noGrp="1"/>
          </p:cNvSpPr>
          <p:nvPr>
            <p:ph type="ftr" sz="quarter" idx="11"/>
          </p:nvPr>
        </p:nvSpPr>
        <p:spPr/>
        <p:txBody>
          <a:bodyPr rtlCol="0"/>
          <a:lstStyle/>
          <a:p>
            <a:pPr rtl="0"/>
            <a:endParaRPr lang="ru-RU" noProof="0"/>
          </a:p>
        </p:txBody>
      </p:sp>
      <p:sp>
        <p:nvSpPr>
          <p:cNvPr id="6" name="Номер слайда 5"/>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
        <p:nvSpPr>
          <p:cNvPr id="20" name="Текст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rtlCol="0"/>
          <a:lstStyle>
            <a:lvl1pPr marL="0" indent="0" algn="r">
              <a:buNone/>
              <a:defRPr/>
            </a:lvl1pPr>
            <a:lvl2pPr marL="402336" indent="0" algn="r">
              <a:buNone/>
              <a:defRPr/>
            </a:lvl2pPr>
            <a:lvl3pPr marL="859536" indent="0" algn="r">
              <a:buNone/>
              <a:defRPr/>
            </a:lvl3pPr>
            <a:lvl4pPr marL="1316736" indent="0" algn="r">
              <a:buNone/>
              <a:defRPr/>
            </a:lvl4pPr>
            <a:lvl5pPr marL="1773936" indent="0" algn="r">
              <a:buNone/>
              <a:defRPr/>
            </a:lvl5pPr>
          </a:lstStyle>
          <a:p>
            <a:pPr lvl="0" rtl="0"/>
            <a:r>
              <a:rPr lang="ru-RU" noProof="0"/>
              <a:t>Поместите здесь подзаголовок</a:t>
            </a:r>
          </a:p>
        </p:txBody>
      </p:sp>
      <p:cxnSp>
        <p:nvCxnSpPr>
          <p:cNvPr id="21" name="Прямая соединительная линия 20" title="Горизонтальная линейка">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Объект 2">
            <a:extLst>
              <a:ext uri="{FF2B5EF4-FFF2-40B4-BE49-F238E27FC236}">
                <a16:creationId xmlns:a16="http://schemas.microsoft.com/office/drawing/2014/main" id="{0CF91DE7-F23F-444D-B56E-B059EC98D983}"/>
              </a:ext>
            </a:extLst>
          </p:cNvPr>
          <p:cNvSpPr>
            <a:spLocks noGrp="1"/>
          </p:cNvSpPr>
          <p:nvPr>
            <p:ph idx="1" hasCustomPrompt="1"/>
          </p:nvPr>
        </p:nvSpPr>
        <p:spPr>
          <a:xfrm>
            <a:off x="5162550" y="559678"/>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19" name="Текст 8">
            <a:extLst>
              <a:ext uri="{FF2B5EF4-FFF2-40B4-BE49-F238E27FC236}">
                <a16:creationId xmlns:a16="http://schemas.microsoft.com/office/drawing/2014/main" id="{DD8B7AFB-040F-4222-BF21-649EEB9B7663}"/>
              </a:ext>
            </a:extLst>
          </p:cNvPr>
          <p:cNvSpPr>
            <a:spLocks noGrp="1"/>
          </p:cNvSpPr>
          <p:nvPr>
            <p:ph type="body" sz="quarter" idx="13" hasCustomPrompt="1"/>
          </p:nvPr>
        </p:nvSpPr>
        <p:spPr>
          <a:xfrm>
            <a:off x="7295581" y="559678"/>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2" name="Текст 10">
            <a:extLst>
              <a:ext uri="{FF2B5EF4-FFF2-40B4-BE49-F238E27FC236}">
                <a16:creationId xmlns:a16="http://schemas.microsoft.com/office/drawing/2014/main" id="{36C44B50-DCD8-4661-AE20-1744F5052F2B}"/>
              </a:ext>
            </a:extLst>
          </p:cNvPr>
          <p:cNvSpPr>
            <a:spLocks noGrp="1"/>
          </p:cNvSpPr>
          <p:nvPr>
            <p:ph type="body" sz="quarter" idx="14" hasCustomPrompt="1"/>
          </p:nvPr>
        </p:nvSpPr>
        <p:spPr>
          <a:xfrm>
            <a:off x="9428613" y="559678"/>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3" name="Текст 6">
            <a:extLst>
              <a:ext uri="{FF2B5EF4-FFF2-40B4-BE49-F238E27FC236}">
                <a16:creationId xmlns:a16="http://schemas.microsoft.com/office/drawing/2014/main" id="{C0107EA4-5D36-4C90-97D0-F9F14116BDE7}"/>
              </a:ext>
            </a:extLst>
          </p:cNvPr>
          <p:cNvSpPr>
            <a:spLocks noGrp="1"/>
          </p:cNvSpPr>
          <p:nvPr>
            <p:ph type="body" sz="quarter" idx="19" hasCustomPrompt="1"/>
          </p:nvPr>
        </p:nvSpPr>
        <p:spPr>
          <a:xfrm>
            <a:off x="5162550" y="3429000"/>
            <a:ext cx="1944000" cy="2700000"/>
          </a:xfrm>
          <a:solidFill>
            <a:schemeClr val="bg1"/>
          </a:solidFill>
        </p:spPr>
        <p:txBody>
          <a:bodyPr lIns="0" tIns="1332000" rIns="0" bIns="0" rtlCol="0"/>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4" name="Текст 15">
            <a:extLst>
              <a:ext uri="{FF2B5EF4-FFF2-40B4-BE49-F238E27FC236}">
                <a16:creationId xmlns:a16="http://schemas.microsoft.com/office/drawing/2014/main" id="{CB22D40E-097C-4007-9190-A37498065321}"/>
              </a:ext>
            </a:extLst>
          </p:cNvPr>
          <p:cNvSpPr>
            <a:spLocks noGrp="1"/>
          </p:cNvSpPr>
          <p:nvPr>
            <p:ph type="body" sz="quarter" idx="20" hasCustomPrompt="1"/>
          </p:nvPr>
        </p:nvSpPr>
        <p:spPr>
          <a:xfrm>
            <a:off x="7295356" y="3429000"/>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5" name="Текст 18">
            <a:extLst>
              <a:ext uri="{FF2B5EF4-FFF2-40B4-BE49-F238E27FC236}">
                <a16:creationId xmlns:a16="http://schemas.microsoft.com/office/drawing/2014/main" id="{D385A57E-D5E6-4E0A-BE4C-C1B40196AB2B}"/>
              </a:ext>
            </a:extLst>
          </p:cNvPr>
          <p:cNvSpPr>
            <a:spLocks noGrp="1"/>
          </p:cNvSpPr>
          <p:nvPr>
            <p:ph type="body" sz="quarter" idx="21" hasCustomPrompt="1"/>
          </p:nvPr>
        </p:nvSpPr>
        <p:spPr>
          <a:xfrm>
            <a:off x="9428163" y="3429000"/>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6" name="Рисунок 22">
            <a:extLst>
              <a:ext uri="{FF2B5EF4-FFF2-40B4-BE49-F238E27FC236}">
                <a16:creationId xmlns:a16="http://schemas.microsoft.com/office/drawing/2014/main" id="{3D1BBD84-BA1A-4F7F-BD78-6D42162E33D5}"/>
              </a:ext>
            </a:extLst>
          </p:cNvPr>
          <p:cNvSpPr>
            <a:spLocks noGrp="1"/>
          </p:cNvSpPr>
          <p:nvPr>
            <p:ph type="pic" sz="quarter" idx="22" hasCustomPrompt="1"/>
          </p:nvPr>
        </p:nvSpPr>
        <p:spPr>
          <a:xfrm>
            <a:off x="5648550" y="729000"/>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27" name="Рисунок 24">
            <a:extLst>
              <a:ext uri="{FF2B5EF4-FFF2-40B4-BE49-F238E27FC236}">
                <a16:creationId xmlns:a16="http://schemas.microsoft.com/office/drawing/2014/main" id="{75DDD589-ADD5-491E-B180-F1FCDF9ED6A1}"/>
              </a:ext>
            </a:extLst>
          </p:cNvPr>
          <p:cNvSpPr>
            <a:spLocks noGrp="1"/>
          </p:cNvSpPr>
          <p:nvPr>
            <p:ph type="pic" sz="quarter" idx="23" hasCustomPrompt="1"/>
          </p:nvPr>
        </p:nvSpPr>
        <p:spPr>
          <a:xfrm>
            <a:off x="7781581" y="729000"/>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28" name="Рисунок 26">
            <a:extLst>
              <a:ext uri="{FF2B5EF4-FFF2-40B4-BE49-F238E27FC236}">
                <a16:creationId xmlns:a16="http://schemas.microsoft.com/office/drawing/2014/main" id="{BFFFDD99-5C1A-4C7C-8FA2-BEA3DB4BA884}"/>
              </a:ext>
            </a:extLst>
          </p:cNvPr>
          <p:cNvSpPr>
            <a:spLocks noGrp="1"/>
          </p:cNvSpPr>
          <p:nvPr>
            <p:ph type="pic" sz="quarter" idx="24" hasCustomPrompt="1"/>
          </p:nvPr>
        </p:nvSpPr>
        <p:spPr>
          <a:xfrm>
            <a:off x="9914613" y="729000"/>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29" name="Рисунок 30">
            <a:extLst>
              <a:ext uri="{FF2B5EF4-FFF2-40B4-BE49-F238E27FC236}">
                <a16:creationId xmlns:a16="http://schemas.microsoft.com/office/drawing/2014/main" id="{23C5456C-A352-4CF6-8671-B2572BAD518D}"/>
              </a:ext>
            </a:extLst>
          </p:cNvPr>
          <p:cNvSpPr>
            <a:spLocks noGrp="1"/>
          </p:cNvSpPr>
          <p:nvPr>
            <p:ph type="pic" sz="quarter" idx="25" hasCustomPrompt="1"/>
          </p:nvPr>
        </p:nvSpPr>
        <p:spPr>
          <a:xfrm>
            <a:off x="5648550" y="3598323"/>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30" name="Рисунок 32">
            <a:extLst>
              <a:ext uri="{FF2B5EF4-FFF2-40B4-BE49-F238E27FC236}">
                <a16:creationId xmlns:a16="http://schemas.microsoft.com/office/drawing/2014/main" id="{C7C33AAD-B12F-4AA1-80BD-D7D3D1304B98}"/>
              </a:ext>
            </a:extLst>
          </p:cNvPr>
          <p:cNvSpPr>
            <a:spLocks noGrp="1"/>
          </p:cNvSpPr>
          <p:nvPr>
            <p:ph type="pic" sz="quarter" idx="26" hasCustomPrompt="1"/>
          </p:nvPr>
        </p:nvSpPr>
        <p:spPr>
          <a:xfrm>
            <a:off x="7781581" y="3598323"/>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31" name="Рисунок 34">
            <a:extLst>
              <a:ext uri="{FF2B5EF4-FFF2-40B4-BE49-F238E27FC236}">
                <a16:creationId xmlns:a16="http://schemas.microsoft.com/office/drawing/2014/main" id="{E2951AF1-2CE3-48B5-9CF3-7488DCDF3299}"/>
              </a:ext>
            </a:extLst>
          </p:cNvPr>
          <p:cNvSpPr>
            <a:spLocks noGrp="1"/>
          </p:cNvSpPr>
          <p:nvPr>
            <p:ph type="pic" sz="quarter" idx="27" hasCustomPrompt="1"/>
          </p:nvPr>
        </p:nvSpPr>
        <p:spPr>
          <a:xfrm>
            <a:off x="9914613" y="3598323"/>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Tree>
    <p:extLst>
      <p:ext uri="{BB962C8B-B14F-4D97-AF65-F5344CB8AC3E}">
        <p14:creationId xmlns:p14="http://schemas.microsoft.com/office/powerpoint/2010/main" val="4187982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Ряд пронумерованных пунктов">
    <p:spTree>
      <p:nvGrpSpPr>
        <p:cNvPr id="1" name=""/>
        <p:cNvGrpSpPr/>
        <p:nvPr/>
      </p:nvGrpSpPr>
      <p:grpSpPr>
        <a:xfrm>
          <a:off x="0" y="0"/>
          <a:ext cx="0" cy="0"/>
          <a:chOff x="0" y="0"/>
          <a:chExt cx="0" cy="0"/>
        </a:xfrm>
      </p:grpSpPr>
      <p:sp>
        <p:nvSpPr>
          <p:cNvPr id="18" name="Прямоугольник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2" name="Заголовок 1"/>
          <p:cNvSpPr>
            <a:spLocks noGrp="1"/>
          </p:cNvSpPr>
          <p:nvPr>
            <p:ph type="title"/>
          </p:nvPr>
        </p:nvSpPr>
        <p:spPr>
          <a:xfrm>
            <a:off x="762000" y="559678"/>
            <a:ext cx="3833906" cy="2221622"/>
          </a:xfrm>
        </p:spPr>
        <p:txBody>
          <a:bodyPr rtlCol="0" anchor="b"/>
          <a:lstStyle/>
          <a:p>
            <a:pPr rtl="0"/>
            <a:r>
              <a:rPr lang="ru-RU" noProof="0"/>
              <a:t>Образец заголовка</a:t>
            </a:r>
          </a:p>
        </p:txBody>
      </p:sp>
      <p:sp>
        <p:nvSpPr>
          <p:cNvPr id="3" name="Объект 2"/>
          <p:cNvSpPr>
            <a:spLocks noGrp="1"/>
          </p:cNvSpPr>
          <p:nvPr>
            <p:ph idx="1" hasCustomPrompt="1"/>
          </p:nvPr>
        </p:nvSpPr>
        <p:spPr>
          <a:xfrm>
            <a:off x="5162550" y="2019300"/>
            <a:ext cx="1944000" cy="2700000"/>
          </a:xfrm>
          <a:gradFill>
            <a:gsLst>
              <a:gs pos="0">
                <a:schemeClr val="accent1">
                  <a:lumMod val="20000"/>
                  <a:lumOff val="80000"/>
                </a:schemeClr>
              </a:gs>
              <a:gs pos="99000">
                <a:schemeClr val="accent1">
                  <a:lumMod val="20000"/>
                  <a:lumOff val="80000"/>
                </a:schemeClr>
              </a:gs>
              <a:gs pos="100000">
                <a:schemeClr val="accent1"/>
              </a:gs>
            </a:gsLst>
            <a:lin ang="5400000" scaled="1"/>
          </a:gradFill>
        </p:spPr>
        <p:txBody>
          <a:bodyPr lIns="0" tIns="1332000" rIns="0" bIns="0" rtlCol="0">
            <a:noAutofit/>
          </a:bodyPr>
          <a:lstStyle>
            <a:lvl1pPr marL="0" indent="0" algn="ctr">
              <a:buNone/>
              <a:defRPr sz="1600"/>
            </a:lvl1pPr>
          </a:lstStyle>
          <a:p>
            <a:pPr lvl="0" rtl="0"/>
            <a:r>
              <a:rPr lang="ru-RU" noProof="0"/>
              <a:t>Описание мероприятия</a:t>
            </a:r>
          </a:p>
        </p:txBody>
      </p:sp>
      <p:sp>
        <p:nvSpPr>
          <p:cNvPr id="4" name="Дата 3"/>
          <p:cNvSpPr>
            <a:spLocks noGrp="1"/>
          </p:cNvSpPr>
          <p:nvPr>
            <p:ph type="dt" sz="half" idx="10"/>
          </p:nvPr>
        </p:nvSpPr>
        <p:spPr/>
        <p:txBody>
          <a:bodyPr rtlCol="0"/>
          <a:lstStyle/>
          <a:p>
            <a:pPr rtl="0"/>
            <a:fld id="{3A42FFDC-E850-4C83-BBCF-3A8D5897ECC9}" type="datetime1">
              <a:rPr lang="ru-RU" noProof="0" smtClean="0"/>
              <a:t>01.02.2023</a:t>
            </a:fld>
            <a:endParaRPr lang="ru-RU" noProof="0"/>
          </a:p>
        </p:txBody>
      </p:sp>
      <p:sp>
        <p:nvSpPr>
          <p:cNvPr id="5" name="Нижний колонтитул 4"/>
          <p:cNvSpPr>
            <a:spLocks noGrp="1"/>
          </p:cNvSpPr>
          <p:nvPr>
            <p:ph type="ftr" sz="quarter" idx="11"/>
          </p:nvPr>
        </p:nvSpPr>
        <p:spPr/>
        <p:txBody>
          <a:bodyPr rtlCol="0"/>
          <a:lstStyle/>
          <a:p>
            <a:pPr rtl="0"/>
            <a:endParaRPr lang="ru-RU" noProof="0"/>
          </a:p>
        </p:txBody>
      </p:sp>
      <p:sp>
        <p:nvSpPr>
          <p:cNvPr id="6" name="Номер слайда 5"/>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
        <p:nvSpPr>
          <p:cNvPr id="9" name="Текст 8">
            <a:extLst>
              <a:ext uri="{FF2B5EF4-FFF2-40B4-BE49-F238E27FC236}">
                <a16:creationId xmlns:a16="http://schemas.microsoft.com/office/drawing/2014/main" id="{617748B7-E5B4-4481-8BBD-FA336F544D66}"/>
              </a:ext>
            </a:extLst>
          </p:cNvPr>
          <p:cNvSpPr>
            <a:spLocks noGrp="1"/>
          </p:cNvSpPr>
          <p:nvPr>
            <p:ph type="body" sz="quarter" idx="13" hasCustomPrompt="1"/>
          </p:nvPr>
        </p:nvSpPr>
        <p:spPr>
          <a:xfrm>
            <a:off x="7295806" y="2019300"/>
            <a:ext cx="1943100" cy="2700000"/>
          </a:xfrm>
          <a:gradFill>
            <a:gsLst>
              <a:gs pos="0">
                <a:schemeClr val="accent3">
                  <a:lumMod val="20000"/>
                  <a:lumOff val="80000"/>
                </a:schemeClr>
              </a:gs>
              <a:gs pos="99000">
                <a:schemeClr val="accent3">
                  <a:lumMod val="20000"/>
                  <a:lumOff val="80000"/>
                </a:schemeClr>
              </a:gs>
              <a:gs pos="100000">
                <a:schemeClr val="accent3"/>
              </a:gs>
            </a:gsLst>
            <a:lin ang="5400000" scaled="1"/>
          </a:gradFill>
        </p:spPr>
        <p:txBody>
          <a:bodyPr lIns="0" tIns="1332000" rIns="0" bIns="0" rtlCol="0">
            <a:noAutofit/>
          </a:bodyPr>
          <a:lstStyle>
            <a:lvl1pPr marL="0" indent="0" algn="ctr">
              <a:buNone/>
              <a:defRPr sz="1600"/>
            </a:lvl1pPr>
          </a:lstStyle>
          <a:p>
            <a:pPr lvl="0" rtl="0"/>
            <a:r>
              <a:rPr lang="ru-RU" noProof="0"/>
              <a:t>Описание мероприятия</a:t>
            </a:r>
          </a:p>
        </p:txBody>
      </p:sp>
      <p:sp>
        <p:nvSpPr>
          <p:cNvPr id="11" name="Текст 10">
            <a:extLst>
              <a:ext uri="{FF2B5EF4-FFF2-40B4-BE49-F238E27FC236}">
                <a16:creationId xmlns:a16="http://schemas.microsoft.com/office/drawing/2014/main" id="{47DBBB1B-8761-455D-AD09-0A48C1ED27E0}"/>
              </a:ext>
            </a:extLst>
          </p:cNvPr>
          <p:cNvSpPr>
            <a:spLocks noGrp="1"/>
          </p:cNvSpPr>
          <p:nvPr>
            <p:ph type="body" sz="quarter" idx="14" hasCustomPrompt="1"/>
          </p:nvPr>
        </p:nvSpPr>
        <p:spPr>
          <a:xfrm>
            <a:off x="9428163" y="2019300"/>
            <a:ext cx="1943100" cy="2700000"/>
          </a:xfrm>
          <a:gradFill>
            <a:gsLst>
              <a:gs pos="0">
                <a:schemeClr val="accent5">
                  <a:lumMod val="20000"/>
                  <a:lumOff val="80000"/>
                </a:schemeClr>
              </a:gs>
              <a:gs pos="99000">
                <a:schemeClr val="accent5">
                  <a:lumMod val="20000"/>
                  <a:lumOff val="80000"/>
                </a:schemeClr>
              </a:gs>
              <a:gs pos="100000">
                <a:schemeClr val="accent5"/>
              </a:gs>
            </a:gsLst>
            <a:lin ang="5400000" scaled="1"/>
          </a:gradFill>
        </p:spPr>
        <p:txBody>
          <a:bodyPr lIns="0" tIns="1332000" rIns="0" bIns="0" rtlCol="0">
            <a:noAutofit/>
          </a:bodyPr>
          <a:lstStyle>
            <a:lvl1pPr marL="0" indent="0" algn="ctr">
              <a:buNone/>
              <a:defRPr sz="1600"/>
            </a:lvl1pPr>
          </a:lstStyle>
          <a:p>
            <a:pPr lvl="0" rtl="0"/>
            <a:r>
              <a:rPr lang="ru-RU" noProof="0"/>
              <a:t>Описание мероприятия</a:t>
            </a:r>
          </a:p>
        </p:txBody>
      </p:sp>
      <p:sp>
        <p:nvSpPr>
          <p:cNvPr id="13" name="Текст 12">
            <a:extLst>
              <a:ext uri="{FF2B5EF4-FFF2-40B4-BE49-F238E27FC236}">
                <a16:creationId xmlns:a16="http://schemas.microsoft.com/office/drawing/2014/main" id="{701A7388-8628-470F-82E9-729C86AAFDC5}"/>
              </a:ext>
            </a:extLst>
          </p:cNvPr>
          <p:cNvSpPr>
            <a:spLocks noGrp="1"/>
          </p:cNvSpPr>
          <p:nvPr>
            <p:ph type="body" sz="quarter" idx="15" hasCustomPrompt="1"/>
          </p:nvPr>
        </p:nvSpPr>
        <p:spPr>
          <a:xfrm>
            <a:off x="5720550" y="2324100"/>
            <a:ext cx="828000" cy="828000"/>
          </a:xfrm>
          <a:prstGeom prst="ellipse">
            <a:avLst/>
          </a:prstGeom>
          <a:solidFill>
            <a:schemeClr val="tx1">
              <a:lumMod val="85000"/>
              <a:lumOff val="15000"/>
            </a:schemeClr>
          </a:solidFill>
        </p:spPr>
        <p:txBody>
          <a:bodyPr lIns="0" tIns="0" rIns="0" bIns="0" rtlCol="0" anchor="ctr">
            <a:noAutofit/>
          </a:bodyPr>
          <a:lstStyle>
            <a:lvl1pPr marL="0" indent="0" algn="ctr">
              <a:lnSpc>
                <a:spcPct val="100000"/>
              </a:lnSpc>
              <a:buNone/>
              <a:defRPr sz="2000" i="1">
                <a:solidFill>
                  <a:schemeClr val="bg1"/>
                </a:solidFill>
                <a:latin typeface="+mj-lt"/>
              </a:defRPr>
            </a:lvl1pPr>
          </a:lstStyle>
          <a:p>
            <a:pPr lvl="0" rtl="0"/>
            <a:r>
              <a:rPr lang="ru-RU" noProof="0"/>
              <a:t>1</a:t>
            </a:r>
          </a:p>
        </p:txBody>
      </p:sp>
      <p:sp>
        <p:nvSpPr>
          <p:cNvPr id="15" name="Текст 14">
            <a:extLst>
              <a:ext uri="{FF2B5EF4-FFF2-40B4-BE49-F238E27FC236}">
                <a16:creationId xmlns:a16="http://schemas.microsoft.com/office/drawing/2014/main" id="{CAE5D4FA-2556-4640-8793-063247AA272E}"/>
              </a:ext>
            </a:extLst>
          </p:cNvPr>
          <p:cNvSpPr>
            <a:spLocks noGrp="1"/>
          </p:cNvSpPr>
          <p:nvPr>
            <p:ph type="body" sz="quarter" idx="16" hasCustomPrompt="1"/>
          </p:nvPr>
        </p:nvSpPr>
        <p:spPr>
          <a:xfrm>
            <a:off x="7853356" y="2324100"/>
            <a:ext cx="828000" cy="828000"/>
          </a:xfrm>
          <a:prstGeom prst="ellipse">
            <a:avLst/>
          </a:prstGeom>
          <a:solidFill>
            <a:schemeClr val="tx1">
              <a:lumMod val="85000"/>
              <a:lumOff val="15000"/>
            </a:schemeClr>
          </a:solidFill>
        </p:spPr>
        <p:txBody>
          <a:bodyPr lIns="0" tIns="0" rIns="0" bIns="0" rtlCol="0" anchor="ctr"/>
          <a:lstStyle>
            <a:lvl1pPr marL="0" indent="0" algn="ctr">
              <a:buNone/>
              <a:defRPr i="1">
                <a:solidFill>
                  <a:schemeClr val="bg1"/>
                </a:solidFill>
                <a:latin typeface="+mj-lt"/>
              </a:defRPr>
            </a:lvl1pPr>
          </a:lstStyle>
          <a:p>
            <a:pPr lvl="0" rtl="0"/>
            <a:r>
              <a:rPr lang="ru-RU" noProof="0"/>
              <a:t>2</a:t>
            </a:r>
          </a:p>
        </p:txBody>
      </p:sp>
      <p:sp>
        <p:nvSpPr>
          <p:cNvPr id="17" name="Текст 16">
            <a:extLst>
              <a:ext uri="{FF2B5EF4-FFF2-40B4-BE49-F238E27FC236}">
                <a16:creationId xmlns:a16="http://schemas.microsoft.com/office/drawing/2014/main" id="{8379251E-EDF2-4AC5-AB5B-C1FD66A9D6F3}"/>
              </a:ext>
            </a:extLst>
          </p:cNvPr>
          <p:cNvSpPr>
            <a:spLocks noGrp="1"/>
          </p:cNvSpPr>
          <p:nvPr>
            <p:ph type="body" sz="quarter" idx="17" hasCustomPrompt="1"/>
          </p:nvPr>
        </p:nvSpPr>
        <p:spPr>
          <a:xfrm>
            <a:off x="9985713" y="2324100"/>
            <a:ext cx="828000" cy="828000"/>
          </a:xfrm>
          <a:prstGeom prst="ellipse">
            <a:avLst/>
          </a:prstGeom>
          <a:solidFill>
            <a:schemeClr val="tx1">
              <a:lumMod val="85000"/>
              <a:lumOff val="15000"/>
            </a:schemeClr>
          </a:solidFill>
        </p:spPr>
        <p:txBody>
          <a:bodyPr lIns="0" tIns="0" rIns="0" bIns="0" rtlCol="0" anchor="ctr"/>
          <a:lstStyle>
            <a:lvl1pPr marL="0" indent="0" algn="ctr">
              <a:buNone/>
              <a:defRPr i="1">
                <a:solidFill>
                  <a:schemeClr val="bg1"/>
                </a:solidFill>
                <a:latin typeface="+mj-lt"/>
              </a:defRPr>
            </a:lvl1pPr>
          </a:lstStyle>
          <a:p>
            <a:pPr lvl="0" rtl="0"/>
            <a:r>
              <a:rPr lang="ru-RU" noProof="0"/>
              <a:t>3</a:t>
            </a:r>
          </a:p>
        </p:txBody>
      </p:sp>
      <p:sp>
        <p:nvSpPr>
          <p:cNvPr id="20" name="Текст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rtlCol="0"/>
          <a:lstStyle>
            <a:lvl1pPr marL="0" indent="0" algn="r">
              <a:buNone/>
              <a:defRPr/>
            </a:lvl1pPr>
            <a:lvl2pPr marL="402336" indent="0" algn="r">
              <a:buNone/>
              <a:defRPr/>
            </a:lvl2pPr>
            <a:lvl3pPr marL="859536" indent="0" algn="r">
              <a:buNone/>
              <a:defRPr/>
            </a:lvl3pPr>
            <a:lvl4pPr marL="1316736" indent="0" algn="r">
              <a:buNone/>
              <a:defRPr/>
            </a:lvl4pPr>
            <a:lvl5pPr marL="1773936" indent="0" algn="r">
              <a:buNone/>
              <a:defRPr/>
            </a:lvl5pPr>
          </a:lstStyle>
          <a:p>
            <a:pPr lvl="0" rtl="0"/>
            <a:r>
              <a:rPr lang="ru-RU" noProof="0"/>
              <a:t>Поместите здесь подзаголовок</a:t>
            </a:r>
          </a:p>
        </p:txBody>
      </p:sp>
      <p:cxnSp>
        <p:nvCxnSpPr>
          <p:cNvPr id="21" name="Прямая соединительная линия 20" title="Горизонтальная линейка">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316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Только заголовок и подзаголовок">
    <p:spTree>
      <p:nvGrpSpPr>
        <p:cNvPr id="1" name=""/>
        <p:cNvGrpSpPr/>
        <p:nvPr/>
      </p:nvGrpSpPr>
      <p:grpSpPr>
        <a:xfrm>
          <a:off x="0" y="0"/>
          <a:ext cx="0" cy="0"/>
          <a:chOff x="0" y="0"/>
          <a:chExt cx="0" cy="0"/>
        </a:xfrm>
      </p:grpSpPr>
      <p:sp>
        <p:nvSpPr>
          <p:cNvPr id="18" name="Прямоугольник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2" name="Заголовок 1"/>
          <p:cNvSpPr>
            <a:spLocks noGrp="1"/>
          </p:cNvSpPr>
          <p:nvPr>
            <p:ph type="title"/>
          </p:nvPr>
        </p:nvSpPr>
        <p:spPr>
          <a:xfrm>
            <a:off x="762000" y="559678"/>
            <a:ext cx="3833906" cy="2221622"/>
          </a:xfrm>
        </p:spPr>
        <p:txBody>
          <a:bodyPr rtlCol="0" anchor="b"/>
          <a:lstStyle>
            <a:lvl1pPr>
              <a:defRPr>
                <a:solidFill>
                  <a:schemeClr val="bg1"/>
                </a:solidFill>
              </a:defRPr>
            </a:lvl1pPr>
          </a:lstStyle>
          <a:p>
            <a:pPr rtl="0"/>
            <a:r>
              <a:rPr lang="ru-RU" noProof="0"/>
              <a:t>Образец заголовка</a:t>
            </a:r>
          </a:p>
        </p:txBody>
      </p:sp>
      <p:sp>
        <p:nvSpPr>
          <p:cNvPr id="4" name="Дата 3"/>
          <p:cNvSpPr>
            <a:spLocks noGrp="1"/>
          </p:cNvSpPr>
          <p:nvPr>
            <p:ph type="dt" sz="half" idx="10"/>
          </p:nvPr>
        </p:nvSpPr>
        <p:spPr/>
        <p:txBody>
          <a:bodyPr rtlCol="0"/>
          <a:lstStyle>
            <a:lvl1pPr>
              <a:defRPr>
                <a:solidFill>
                  <a:schemeClr val="bg1"/>
                </a:solidFill>
              </a:defRPr>
            </a:lvl1pPr>
          </a:lstStyle>
          <a:p>
            <a:pPr rtl="0"/>
            <a:fld id="{12527CD7-EF91-473D-B332-17963C2378AA}" type="datetime1">
              <a:rPr lang="ru-RU" noProof="0" smtClean="0"/>
              <a:t>01.02.2023</a:t>
            </a:fld>
            <a:endParaRPr lang="ru-RU" noProof="0"/>
          </a:p>
        </p:txBody>
      </p:sp>
      <p:sp>
        <p:nvSpPr>
          <p:cNvPr id="5" name="Нижний колонтитул 4"/>
          <p:cNvSpPr>
            <a:spLocks noGrp="1"/>
          </p:cNvSpPr>
          <p:nvPr>
            <p:ph type="ftr" sz="quarter" idx="11"/>
          </p:nvPr>
        </p:nvSpPr>
        <p:spPr/>
        <p:txBody>
          <a:bodyPr rtlCol="0"/>
          <a:lstStyle>
            <a:lvl1pPr>
              <a:defRPr>
                <a:solidFill>
                  <a:schemeClr val="bg1"/>
                </a:solidFill>
              </a:defRPr>
            </a:lvl1pPr>
          </a:lstStyle>
          <a:p>
            <a:pPr rtl="0"/>
            <a:endParaRPr lang="ru-RU" noProof="0"/>
          </a:p>
        </p:txBody>
      </p:sp>
      <p:sp>
        <p:nvSpPr>
          <p:cNvPr id="6" name="Номер слайда 5"/>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
        <p:nvSpPr>
          <p:cNvPr id="20" name="Текст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rtlCol="0"/>
          <a:lstStyle>
            <a:lvl1pPr marL="0" indent="0" algn="r">
              <a:buNone/>
              <a:defRPr>
                <a:solidFill>
                  <a:schemeClr val="bg1"/>
                </a:solidFill>
              </a:defRPr>
            </a:lvl1pPr>
            <a:lvl2pPr marL="402336" indent="0" algn="r">
              <a:buNone/>
              <a:defRPr/>
            </a:lvl2pPr>
            <a:lvl3pPr marL="859536" indent="0" algn="r">
              <a:buNone/>
              <a:defRPr/>
            </a:lvl3pPr>
            <a:lvl4pPr marL="1316736" indent="0" algn="r">
              <a:buNone/>
              <a:defRPr/>
            </a:lvl4pPr>
            <a:lvl5pPr marL="1773936" indent="0" algn="r">
              <a:buNone/>
              <a:defRPr/>
            </a:lvl5pPr>
          </a:lstStyle>
          <a:p>
            <a:pPr lvl="0" rtl="0"/>
            <a:r>
              <a:rPr lang="ru-RU" noProof="0"/>
              <a:t>Поместите здесь подзаголовок</a:t>
            </a:r>
          </a:p>
        </p:txBody>
      </p:sp>
      <p:cxnSp>
        <p:nvCxnSpPr>
          <p:cNvPr id="21" name="Прямая соединительная линия 20" title="Горизонтальная линейка">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3914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6 пунктов с изображениями или значками">
    <p:bg>
      <p:bgPr>
        <a:solidFill>
          <a:schemeClr val="bg2"/>
        </a:solidFill>
        <a:effectLst/>
      </p:bgPr>
    </p:bg>
    <p:spTree>
      <p:nvGrpSpPr>
        <p:cNvPr id="1" name=""/>
        <p:cNvGrpSpPr/>
        <p:nvPr/>
      </p:nvGrpSpPr>
      <p:grpSpPr>
        <a:xfrm>
          <a:off x="0" y="0"/>
          <a:ext cx="0" cy="0"/>
          <a:chOff x="0" y="0"/>
          <a:chExt cx="0" cy="0"/>
        </a:xfrm>
      </p:grpSpPr>
      <p:sp>
        <p:nvSpPr>
          <p:cNvPr id="9" name="Полилиния 6" title="Фигура номера страницы">
            <a:extLst>
              <a:ext uri="{FF2B5EF4-FFF2-40B4-BE49-F238E27FC236}">
                <a16:creationId xmlns:a16="http://schemas.microsoft.com/office/drawing/2014/main" id="{4C028BF1-8F7F-4E8E-9D47-05D46323E336}"/>
              </a:ext>
            </a:extLst>
          </p:cNvPr>
          <p:cNvSpPr/>
          <p:nvPr userDrawn="1"/>
        </p:nvSpPr>
        <p:spPr bwMode="auto">
          <a:xfrm>
            <a:off x="11784011"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solidFill>
          <a:ln w="0">
            <a:noFill/>
            <a:prstDash val="solid"/>
            <a:round/>
            <a:headEnd/>
            <a:tailEnd/>
          </a:ln>
        </p:spPr>
      </p:sp>
      <p:sp>
        <p:nvSpPr>
          <p:cNvPr id="18" name="Прямоугольник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2" name="Заголовок 1"/>
          <p:cNvSpPr>
            <a:spLocks noGrp="1"/>
          </p:cNvSpPr>
          <p:nvPr>
            <p:ph type="title"/>
          </p:nvPr>
        </p:nvSpPr>
        <p:spPr>
          <a:xfrm>
            <a:off x="762000" y="559678"/>
            <a:ext cx="3833906" cy="2221622"/>
          </a:xfrm>
        </p:spPr>
        <p:txBody>
          <a:bodyPr rtlCol="0" anchor="b"/>
          <a:lstStyle>
            <a:lvl1pPr>
              <a:defRPr>
                <a:solidFill>
                  <a:schemeClr val="bg1"/>
                </a:solidFill>
              </a:defRPr>
            </a:lvl1pPr>
          </a:lstStyle>
          <a:p>
            <a:pPr rtl="0"/>
            <a:r>
              <a:rPr lang="ru-RU" noProof="0"/>
              <a:t>Образец заголовка</a:t>
            </a:r>
          </a:p>
        </p:txBody>
      </p:sp>
      <p:sp>
        <p:nvSpPr>
          <p:cNvPr id="4" name="Дата 3"/>
          <p:cNvSpPr>
            <a:spLocks noGrp="1"/>
          </p:cNvSpPr>
          <p:nvPr>
            <p:ph type="dt" sz="half" idx="10"/>
          </p:nvPr>
        </p:nvSpPr>
        <p:spPr/>
        <p:txBody>
          <a:bodyPr rtlCol="0"/>
          <a:lstStyle>
            <a:lvl1pPr>
              <a:defRPr>
                <a:solidFill>
                  <a:schemeClr val="bg1"/>
                </a:solidFill>
              </a:defRPr>
            </a:lvl1pPr>
          </a:lstStyle>
          <a:p>
            <a:pPr rtl="0"/>
            <a:fld id="{B2999403-2FA3-46FA-A6CD-243D00F08AF5}" type="datetime1">
              <a:rPr lang="ru-RU" noProof="0" smtClean="0"/>
              <a:t>01.02.2023</a:t>
            </a:fld>
            <a:endParaRPr lang="ru-RU" noProof="0"/>
          </a:p>
        </p:txBody>
      </p:sp>
      <p:sp>
        <p:nvSpPr>
          <p:cNvPr id="5" name="Нижний колонтитул 4"/>
          <p:cNvSpPr>
            <a:spLocks noGrp="1"/>
          </p:cNvSpPr>
          <p:nvPr>
            <p:ph type="ftr" sz="quarter" idx="11"/>
          </p:nvPr>
        </p:nvSpPr>
        <p:spPr/>
        <p:txBody>
          <a:bodyPr rtlCol="0"/>
          <a:lstStyle>
            <a:lvl1pPr>
              <a:defRPr>
                <a:solidFill>
                  <a:schemeClr val="bg1"/>
                </a:solidFill>
              </a:defRPr>
            </a:lvl1pPr>
          </a:lstStyle>
          <a:p>
            <a:pPr rtl="0"/>
            <a:endParaRPr lang="ru-RU" noProof="0"/>
          </a:p>
        </p:txBody>
      </p:sp>
      <p:sp>
        <p:nvSpPr>
          <p:cNvPr id="6" name="Номер слайда 5"/>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
        <p:nvSpPr>
          <p:cNvPr id="20" name="Текст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rtlCol="0"/>
          <a:lstStyle>
            <a:lvl1pPr marL="0" indent="0" algn="r">
              <a:buNone/>
              <a:defRPr>
                <a:solidFill>
                  <a:schemeClr val="bg1"/>
                </a:solidFill>
              </a:defRPr>
            </a:lvl1pPr>
            <a:lvl2pPr marL="402336" indent="0" algn="r">
              <a:buNone/>
              <a:defRPr/>
            </a:lvl2pPr>
            <a:lvl3pPr marL="859536" indent="0" algn="r">
              <a:buNone/>
              <a:defRPr/>
            </a:lvl3pPr>
            <a:lvl4pPr marL="1316736" indent="0" algn="r">
              <a:buNone/>
              <a:defRPr/>
            </a:lvl4pPr>
            <a:lvl5pPr marL="1773936" indent="0" algn="r">
              <a:buNone/>
              <a:defRPr/>
            </a:lvl5pPr>
          </a:lstStyle>
          <a:p>
            <a:pPr lvl="0" rtl="0"/>
            <a:r>
              <a:rPr lang="ru-RU" noProof="0"/>
              <a:t>Поместите здесь подзаголовок</a:t>
            </a:r>
          </a:p>
        </p:txBody>
      </p:sp>
      <p:cxnSp>
        <p:nvCxnSpPr>
          <p:cNvPr id="21" name="Прямая соединительная линия 20" title="Горизонтальная линейка">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Объект 2">
            <a:extLst>
              <a:ext uri="{FF2B5EF4-FFF2-40B4-BE49-F238E27FC236}">
                <a16:creationId xmlns:a16="http://schemas.microsoft.com/office/drawing/2014/main" id="{5D7203A2-76F7-4D98-BFEB-C48DDC3E5C6C}"/>
              </a:ext>
            </a:extLst>
          </p:cNvPr>
          <p:cNvSpPr>
            <a:spLocks noGrp="1"/>
          </p:cNvSpPr>
          <p:nvPr>
            <p:ph idx="1" hasCustomPrompt="1"/>
          </p:nvPr>
        </p:nvSpPr>
        <p:spPr>
          <a:xfrm>
            <a:off x="5162550" y="559678"/>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11" name="Текст 8">
            <a:extLst>
              <a:ext uri="{FF2B5EF4-FFF2-40B4-BE49-F238E27FC236}">
                <a16:creationId xmlns:a16="http://schemas.microsoft.com/office/drawing/2014/main" id="{333FF03C-99D8-472E-A74F-87D3B5A5696D}"/>
              </a:ext>
            </a:extLst>
          </p:cNvPr>
          <p:cNvSpPr>
            <a:spLocks noGrp="1"/>
          </p:cNvSpPr>
          <p:nvPr>
            <p:ph type="body" sz="quarter" idx="13" hasCustomPrompt="1"/>
          </p:nvPr>
        </p:nvSpPr>
        <p:spPr>
          <a:xfrm>
            <a:off x="7295581" y="559678"/>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12" name="Текст 10">
            <a:extLst>
              <a:ext uri="{FF2B5EF4-FFF2-40B4-BE49-F238E27FC236}">
                <a16:creationId xmlns:a16="http://schemas.microsoft.com/office/drawing/2014/main" id="{982C482D-2EED-4942-A5D4-D8A794C2486A}"/>
              </a:ext>
            </a:extLst>
          </p:cNvPr>
          <p:cNvSpPr>
            <a:spLocks noGrp="1"/>
          </p:cNvSpPr>
          <p:nvPr>
            <p:ph type="body" sz="quarter" idx="14" hasCustomPrompt="1"/>
          </p:nvPr>
        </p:nvSpPr>
        <p:spPr>
          <a:xfrm>
            <a:off x="9428613" y="559678"/>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7" name="Текст 6">
            <a:extLst>
              <a:ext uri="{FF2B5EF4-FFF2-40B4-BE49-F238E27FC236}">
                <a16:creationId xmlns:a16="http://schemas.microsoft.com/office/drawing/2014/main" id="{51D4C5CB-E26D-42D3-B242-792D37C5074D}"/>
              </a:ext>
            </a:extLst>
          </p:cNvPr>
          <p:cNvSpPr>
            <a:spLocks noGrp="1"/>
          </p:cNvSpPr>
          <p:nvPr>
            <p:ph type="body" sz="quarter" idx="19" hasCustomPrompt="1"/>
          </p:nvPr>
        </p:nvSpPr>
        <p:spPr>
          <a:xfrm>
            <a:off x="5162550" y="3429000"/>
            <a:ext cx="1944000" cy="2700000"/>
          </a:xfrm>
          <a:solidFill>
            <a:schemeClr val="bg1"/>
          </a:solidFill>
        </p:spPr>
        <p:txBody>
          <a:bodyPr lIns="0" tIns="1332000" rIns="0" bIns="0" rtlCol="0"/>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16" name="Текст 15">
            <a:extLst>
              <a:ext uri="{FF2B5EF4-FFF2-40B4-BE49-F238E27FC236}">
                <a16:creationId xmlns:a16="http://schemas.microsoft.com/office/drawing/2014/main" id="{8F1F9D8C-5E2A-414E-9E1D-AB7DF4824DB3}"/>
              </a:ext>
            </a:extLst>
          </p:cNvPr>
          <p:cNvSpPr>
            <a:spLocks noGrp="1"/>
          </p:cNvSpPr>
          <p:nvPr>
            <p:ph type="body" sz="quarter" idx="20" hasCustomPrompt="1"/>
          </p:nvPr>
        </p:nvSpPr>
        <p:spPr>
          <a:xfrm>
            <a:off x="7295356" y="3429000"/>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19" name="Текст 18">
            <a:extLst>
              <a:ext uri="{FF2B5EF4-FFF2-40B4-BE49-F238E27FC236}">
                <a16:creationId xmlns:a16="http://schemas.microsoft.com/office/drawing/2014/main" id="{571AC612-4E8C-42E2-88EB-DB98E2791D0C}"/>
              </a:ext>
            </a:extLst>
          </p:cNvPr>
          <p:cNvSpPr>
            <a:spLocks noGrp="1"/>
          </p:cNvSpPr>
          <p:nvPr>
            <p:ph type="body" sz="quarter" idx="21" hasCustomPrompt="1"/>
          </p:nvPr>
        </p:nvSpPr>
        <p:spPr>
          <a:xfrm>
            <a:off x="9428163" y="3429000"/>
            <a:ext cx="1944000" cy="2700000"/>
          </a:xfrm>
          <a:solidFill>
            <a:schemeClr val="bg1"/>
          </a:solidFill>
        </p:spPr>
        <p:txBody>
          <a:bodyPr lIns="0" tIns="1332000" rIns="0" bIns="0" rtlCol="0">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3" name="Рисунок 22">
            <a:extLst>
              <a:ext uri="{FF2B5EF4-FFF2-40B4-BE49-F238E27FC236}">
                <a16:creationId xmlns:a16="http://schemas.microsoft.com/office/drawing/2014/main" id="{2AA95DF8-549D-4CA3-8E1A-D2DEB8CF4608}"/>
              </a:ext>
            </a:extLst>
          </p:cNvPr>
          <p:cNvSpPr>
            <a:spLocks noGrp="1"/>
          </p:cNvSpPr>
          <p:nvPr>
            <p:ph type="pic" sz="quarter" idx="22" hasCustomPrompt="1"/>
          </p:nvPr>
        </p:nvSpPr>
        <p:spPr>
          <a:xfrm>
            <a:off x="5648550" y="729000"/>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25" name="Рисунок 24">
            <a:extLst>
              <a:ext uri="{FF2B5EF4-FFF2-40B4-BE49-F238E27FC236}">
                <a16:creationId xmlns:a16="http://schemas.microsoft.com/office/drawing/2014/main" id="{AA78BAAC-8764-4AFE-9AC1-DF47930B46EB}"/>
              </a:ext>
            </a:extLst>
          </p:cNvPr>
          <p:cNvSpPr>
            <a:spLocks noGrp="1"/>
          </p:cNvSpPr>
          <p:nvPr>
            <p:ph type="pic" sz="quarter" idx="23" hasCustomPrompt="1"/>
          </p:nvPr>
        </p:nvSpPr>
        <p:spPr>
          <a:xfrm>
            <a:off x="7781581" y="729000"/>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27" name="Рисунок 26">
            <a:extLst>
              <a:ext uri="{FF2B5EF4-FFF2-40B4-BE49-F238E27FC236}">
                <a16:creationId xmlns:a16="http://schemas.microsoft.com/office/drawing/2014/main" id="{88491EA9-E431-4D48-BD30-3BA8FACC97F2}"/>
              </a:ext>
            </a:extLst>
          </p:cNvPr>
          <p:cNvSpPr>
            <a:spLocks noGrp="1"/>
          </p:cNvSpPr>
          <p:nvPr>
            <p:ph type="pic" sz="quarter" idx="24" hasCustomPrompt="1"/>
          </p:nvPr>
        </p:nvSpPr>
        <p:spPr>
          <a:xfrm>
            <a:off x="9914613" y="729000"/>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31" name="Рисунок 30">
            <a:extLst>
              <a:ext uri="{FF2B5EF4-FFF2-40B4-BE49-F238E27FC236}">
                <a16:creationId xmlns:a16="http://schemas.microsoft.com/office/drawing/2014/main" id="{130F713C-752D-4C1A-89AB-638A7DAF60A8}"/>
              </a:ext>
            </a:extLst>
          </p:cNvPr>
          <p:cNvSpPr>
            <a:spLocks noGrp="1"/>
          </p:cNvSpPr>
          <p:nvPr>
            <p:ph type="pic" sz="quarter" idx="25" hasCustomPrompt="1"/>
          </p:nvPr>
        </p:nvSpPr>
        <p:spPr>
          <a:xfrm>
            <a:off x="5648550" y="3598323"/>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33" name="Рисунок 32">
            <a:extLst>
              <a:ext uri="{FF2B5EF4-FFF2-40B4-BE49-F238E27FC236}">
                <a16:creationId xmlns:a16="http://schemas.microsoft.com/office/drawing/2014/main" id="{EDF00299-5001-4927-B344-D4AE0D5F0393}"/>
              </a:ext>
            </a:extLst>
          </p:cNvPr>
          <p:cNvSpPr>
            <a:spLocks noGrp="1"/>
          </p:cNvSpPr>
          <p:nvPr>
            <p:ph type="pic" sz="quarter" idx="26" hasCustomPrompt="1"/>
          </p:nvPr>
        </p:nvSpPr>
        <p:spPr>
          <a:xfrm>
            <a:off x="7781581" y="3598323"/>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35" name="Рисунок 34">
            <a:extLst>
              <a:ext uri="{FF2B5EF4-FFF2-40B4-BE49-F238E27FC236}">
                <a16:creationId xmlns:a16="http://schemas.microsoft.com/office/drawing/2014/main" id="{4CBE51A8-3BCA-490E-93CB-B70BBCCD9671}"/>
              </a:ext>
            </a:extLst>
          </p:cNvPr>
          <p:cNvSpPr>
            <a:spLocks noGrp="1"/>
          </p:cNvSpPr>
          <p:nvPr>
            <p:ph type="pic" sz="quarter" idx="27" hasCustomPrompt="1"/>
          </p:nvPr>
        </p:nvSpPr>
        <p:spPr>
          <a:xfrm>
            <a:off x="9914613" y="3598323"/>
            <a:ext cx="972000" cy="972000"/>
          </a:xfrm>
          <a:prstGeom prst="ellipse">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Tree>
    <p:extLst>
      <p:ext uri="{BB962C8B-B14F-4D97-AF65-F5344CB8AC3E}">
        <p14:creationId xmlns:p14="http://schemas.microsoft.com/office/powerpoint/2010/main" val="12325227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 фотографий среднего размера с описаниями">
    <p:spTree>
      <p:nvGrpSpPr>
        <p:cNvPr id="1" name=""/>
        <p:cNvGrpSpPr/>
        <p:nvPr/>
      </p:nvGrpSpPr>
      <p:grpSpPr>
        <a:xfrm>
          <a:off x="0" y="0"/>
          <a:ext cx="0" cy="0"/>
          <a:chOff x="0" y="0"/>
          <a:chExt cx="0" cy="0"/>
        </a:xfrm>
      </p:grpSpPr>
      <p:sp>
        <p:nvSpPr>
          <p:cNvPr id="18" name="Прямоугольник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2" name="Заголовок 1"/>
          <p:cNvSpPr>
            <a:spLocks noGrp="1"/>
          </p:cNvSpPr>
          <p:nvPr>
            <p:ph type="title" hasCustomPrompt="1"/>
          </p:nvPr>
        </p:nvSpPr>
        <p:spPr>
          <a:xfrm>
            <a:off x="762000" y="2831932"/>
            <a:ext cx="3833906" cy="1562638"/>
          </a:xfrm>
        </p:spPr>
        <p:txBody>
          <a:bodyPr rtlCol="0" anchor="b"/>
          <a:lstStyle>
            <a:lvl1pPr>
              <a:defRPr/>
            </a:lvl1pPr>
          </a:lstStyle>
          <a:p>
            <a:pPr rtl="0"/>
            <a:r>
              <a:rPr lang="ru-RU" noProof="0"/>
              <a:t>Щелкните, чтобы изменить заголовок</a:t>
            </a:r>
          </a:p>
        </p:txBody>
      </p:sp>
      <p:sp>
        <p:nvSpPr>
          <p:cNvPr id="4" name="Дата 3"/>
          <p:cNvSpPr>
            <a:spLocks noGrp="1"/>
          </p:cNvSpPr>
          <p:nvPr>
            <p:ph type="dt" sz="half" idx="10"/>
          </p:nvPr>
        </p:nvSpPr>
        <p:spPr/>
        <p:txBody>
          <a:bodyPr rtlCol="0"/>
          <a:lstStyle/>
          <a:p>
            <a:pPr rtl="0"/>
            <a:fld id="{E8F70DB7-3E8F-4711-BBBE-E369DB1C6C49}" type="datetime1">
              <a:rPr lang="ru-RU" noProof="0" smtClean="0"/>
              <a:t>01.02.2023</a:t>
            </a:fld>
            <a:endParaRPr lang="ru-RU" noProof="0"/>
          </a:p>
        </p:txBody>
      </p:sp>
      <p:sp>
        <p:nvSpPr>
          <p:cNvPr id="5" name="Нижний колонтитул 4"/>
          <p:cNvSpPr>
            <a:spLocks noGrp="1"/>
          </p:cNvSpPr>
          <p:nvPr>
            <p:ph type="ftr" sz="quarter" idx="11"/>
          </p:nvPr>
        </p:nvSpPr>
        <p:spPr/>
        <p:txBody>
          <a:bodyPr rtlCol="0"/>
          <a:lstStyle/>
          <a:p>
            <a:pPr rtl="0"/>
            <a:endParaRPr lang="ru-RU" noProof="0"/>
          </a:p>
        </p:txBody>
      </p:sp>
      <p:sp>
        <p:nvSpPr>
          <p:cNvPr id="6" name="Номер слайда 5"/>
          <p:cNvSpPr>
            <a:spLocks noGrp="1"/>
          </p:cNvSpPr>
          <p:nvPr>
            <p:ph type="sldNum" sz="quarter" idx="12"/>
          </p:nvPr>
        </p:nvSpPr>
        <p:spPr/>
        <p:txBody>
          <a:bodyPr rtlCol="0"/>
          <a:lstStyle/>
          <a:p>
            <a:pPr rtl="0"/>
            <a:fld id="{13D2E340-0663-474B-992C-9192B5C45E57}" type="slidenum">
              <a:rPr lang="ru-RU" noProof="0" smtClean="0"/>
              <a:t>‹#›</a:t>
            </a:fld>
            <a:endParaRPr lang="ru-RU" noProof="0"/>
          </a:p>
        </p:txBody>
      </p:sp>
      <p:sp>
        <p:nvSpPr>
          <p:cNvPr id="20" name="Текст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4573117"/>
            <a:ext cx="3842550" cy="1178396"/>
          </a:xfrm>
        </p:spPr>
        <p:txBody>
          <a:bodyPr rtlCol="0"/>
          <a:lstStyle>
            <a:lvl1pPr marL="0" indent="0" algn="r">
              <a:buNone/>
              <a:defRPr/>
            </a:lvl1pPr>
            <a:lvl2pPr marL="402336" indent="0" algn="r">
              <a:buNone/>
              <a:defRPr/>
            </a:lvl2pPr>
            <a:lvl3pPr marL="859536" indent="0" algn="r">
              <a:buNone/>
              <a:defRPr/>
            </a:lvl3pPr>
            <a:lvl4pPr marL="1316736" indent="0" algn="r">
              <a:buNone/>
              <a:defRPr/>
            </a:lvl4pPr>
            <a:lvl5pPr marL="1773936" indent="0" algn="r">
              <a:buNone/>
              <a:defRPr/>
            </a:lvl5pPr>
          </a:lstStyle>
          <a:p>
            <a:pPr lvl="0" rtl="0"/>
            <a:r>
              <a:rPr lang="ru-RU" noProof="0"/>
              <a:t>Поместите здесь подзаголовок</a:t>
            </a:r>
          </a:p>
        </p:txBody>
      </p:sp>
      <p:cxnSp>
        <p:nvCxnSpPr>
          <p:cNvPr id="21" name="Прямая соединительная линия 20" title="Горизонтальная линейка">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Рисунок 10">
            <a:extLst>
              <a:ext uri="{FF2B5EF4-FFF2-40B4-BE49-F238E27FC236}">
                <a16:creationId xmlns:a16="http://schemas.microsoft.com/office/drawing/2014/main" id="{4EDDE9BC-8D20-403B-A5FE-C277A3515DE4}"/>
              </a:ext>
            </a:extLst>
          </p:cNvPr>
          <p:cNvSpPr>
            <a:spLocks noGrp="1"/>
          </p:cNvSpPr>
          <p:nvPr>
            <p:ph type="pic" sz="quarter" idx="19" hasCustomPrompt="1"/>
          </p:nvPr>
        </p:nvSpPr>
        <p:spPr>
          <a:xfrm>
            <a:off x="2424736" y="482857"/>
            <a:ext cx="2179814" cy="2179814"/>
          </a:xfrm>
          <a:prstGeom prst="ellipse">
            <a:avLst/>
          </a:prstGeom>
          <a:solidFill>
            <a:schemeClr val="bg1">
              <a:lumMod val="95000"/>
            </a:schemeClr>
          </a:solidFill>
        </p:spPr>
        <p:txBody>
          <a:bodyPr rtlCol="0" anchor="ctr"/>
          <a:lstStyle>
            <a:lvl1pPr marL="0" indent="0" algn="ctr">
              <a:buNone/>
              <a:defRPr i="1"/>
            </a:lvl1pPr>
          </a:lstStyle>
          <a:p>
            <a:pPr rtl="0"/>
            <a:r>
              <a:rPr lang="ru-RU" noProof="0"/>
              <a:t>Вставьте портрет</a:t>
            </a:r>
          </a:p>
        </p:txBody>
      </p:sp>
      <p:sp>
        <p:nvSpPr>
          <p:cNvPr id="19" name="Объект 2">
            <a:extLst>
              <a:ext uri="{FF2B5EF4-FFF2-40B4-BE49-F238E27FC236}">
                <a16:creationId xmlns:a16="http://schemas.microsoft.com/office/drawing/2014/main" id="{2BF5E186-AFA1-42AA-AE51-CF3AC059F0FB}"/>
              </a:ext>
            </a:extLst>
          </p:cNvPr>
          <p:cNvSpPr>
            <a:spLocks noGrp="1"/>
          </p:cNvSpPr>
          <p:nvPr>
            <p:ph idx="1" hasCustomPrompt="1"/>
          </p:nvPr>
        </p:nvSpPr>
        <p:spPr>
          <a:xfrm>
            <a:off x="5162550" y="559678"/>
            <a:ext cx="1944000" cy="2700000"/>
          </a:xfrm>
          <a:solidFill>
            <a:schemeClr val="bg1"/>
          </a:solidFill>
        </p:spPr>
        <p:txBody>
          <a:bodyPr lIns="0" tIns="1944000" rIns="0" bIns="72000" rtlCol="0" anchor="ctr">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2" name="Текст 8">
            <a:extLst>
              <a:ext uri="{FF2B5EF4-FFF2-40B4-BE49-F238E27FC236}">
                <a16:creationId xmlns:a16="http://schemas.microsoft.com/office/drawing/2014/main" id="{C860CCD0-F268-4994-9434-F0E0132A4E53}"/>
              </a:ext>
            </a:extLst>
          </p:cNvPr>
          <p:cNvSpPr>
            <a:spLocks noGrp="1"/>
          </p:cNvSpPr>
          <p:nvPr>
            <p:ph type="body" sz="quarter" idx="13" hasCustomPrompt="1"/>
          </p:nvPr>
        </p:nvSpPr>
        <p:spPr>
          <a:xfrm>
            <a:off x="7295581" y="559678"/>
            <a:ext cx="1944000" cy="2700000"/>
          </a:xfrm>
          <a:solidFill>
            <a:schemeClr val="bg1"/>
          </a:solidFill>
        </p:spPr>
        <p:txBody>
          <a:bodyPr lIns="0" tIns="1944000" rIns="0" bIns="72000" rtlCol="0" anchor="ctr">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3" name="Текст 10">
            <a:extLst>
              <a:ext uri="{FF2B5EF4-FFF2-40B4-BE49-F238E27FC236}">
                <a16:creationId xmlns:a16="http://schemas.microsoft.com/office/drawing/2014/main" id="{28D5E220-4F6C-4A47-9F47-4CA88EA230DF}"/>
              </a:ext>
            </a:extLst>
          </p:cNvPr>
          <p:cNvSpPr>
            <a:spLocks noGrp="1"/>
          </p:cNvSpPr>
          <p:nvPr>
            <p:ph type="body" sz="quarter" idx="14" hasCustomPrompt="1"/>
          </p:nvPr>
        </p:nvSpPr>
        <p:spPr>
          <a:xfrm>
            <a:off x="9428613" y="559678"/>
            <a:ext cx="1944000" cy="2700000"/>
          </a:xfrm>
          <a:solidFill>
            <a:schemeClr val="bg1"/>
          </a:solidFill>
        </p:spPr>
        <p:txBody>
          <a:bodyPr lIns="0" tIns="1944000" rIns="0" bIns="72000" rtlCol="0" anchor="ctr">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4" name="Текст 6">
            <a:extLst>
              <a:ext uri="{FF2B5EF4-FFF2-40B4-BE49-F238E27FC236}">
                <a16:creationId xmlns:a16="http://schemas.microsoft.com/office/drawing/2014/main" id="{1DFEF73A-C0FC-4A4C-8342-991CEFF532E2}"/>
              </a:ext>
            </a:extLst>
          </p:cNvPr>
          <p:cNvSpPr>
            <a:spLocks noGrp="1"/>
          </p:cNvSpPr>
          <p:nvPr>
            <p:ph type="body" sz="quarter" idx="20" hasCustomPrompt="1"/>
          </p:nvPr>
        </p:nvSpPr>
        <p:spPr>
          <a:xfrm>
            <a:off x="5162550" y="3429000"/>
            <a:ext cx="1944000" cy="2700000"/>
          </a:xfrm>
          <a:solidFill>
            <a:schemeClr val="bg1"/>
          </a:solidFill>
        </p:spPr>
        <p:txBody>
          <a:bodyPr lIns="0" tIns="1944000" rIns="0" bIns="72000" rtlCol="0" anchor="ct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5" name="Текст 15">
            <a:extLst>
              <a:ext uri="{FF2B5EF4-FFF2-40B4-BE49-F238E27FC236}">
                <a16:creationId xmlns:a16="http://schemas.microsoft.com/office/drawing/2014/main" id="{E60572FB-0574-4BE3-9637-7CA7B5ACA8DE}"/>
              </a:ext>
            </a:extLst>
          </p:cNvPr>
          <p:cNvSpPr>
            <a:spLocks noGrp="1"/>
          </p:cNvSpPr>
          <p:nvPr>
            <p:ph type="body" sz="quarter" idx="21" hasCustomPrompt="1"/>
          </p:nvPr>
        </p:nvSpPr>
        <p:spPr>
          <a:xfrm>
            <a:off x="7295356" y="3429000"/>
            <a:ext cx="1944000" cy="2700000"/>
          </a:xfrm>
          <a:solidFill>
            <a:schemeClr val="bg1"/>
          </a:solidFill>
        </p:spPr>
        <p:txBody>
          <a:bodyPr lIns="0" tIns="1944000" rIns="0" bIns="72000" rtlCol="0" anchor="ctr">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6" name="Текст 18">
            <a:extLst>
              <a:ext uri="{FF2B5EF4-FFF2-40B4-BE49-F238E27FC236}">
                <a16:creationId xmlns:a16="http://schemas.microsoft.com/office/drawing/2014/main" id="{155E2FBC-2458-49C4-B75C-CAEAC6D9F10F}"/>
              </a:ext>
            </a:extLst>
          </p:cNvPr>
          <p:cNvSpPr>
            <a:spLocks noGrp="1"/>
          </p:cNvSpPr>
          <p:nvPr>
            <p:ph type="body" sz="quarter" idx="22" hasCustomPrompt="1"/>
          </p:nvPr>
        </p:nvSpPr>
        <p:spPr>
          <a:xfrm>
            <a:off x="9428163" y="3429000"/>
            <a:ext cx="1944000" cy="2700000"/>
          </a:xfrm>
          <a:solidFill>
            <a:schemeClr val="bg1"/>
          </a:solidFill>
        </p:spPr>
        <p:txBody>
          <a:bodyPr lIns="0" tIns="1944000" rIns="0" bIns="72000" rtlCol="0" anchor="ctr">
            <a:normAutofit/>
          </a:bodyPr>
          <a:lstStyle>
            <a:lvl1pPr marL="0" indent="0" algn="ctr">
              <a:buNone/>
              <a:defRPr sz="1600">
                <a:solidFill>
                  <a:schemeClr val="tx1">
                    <a:lumMod val="85000"/>
                    <a:lumOff val="15000"/>
                  </a:schemeClr>
                </a:solidFill>
              </a:defRPr>
            </a:lvl1pPr>
          </a:lstStyle>
          <a:p>
            <a:pPr lvl="0" rtl="0"/>
            <a:r>
              <a:rPr lang="ru-RU" noProof="0"/>
              <a:t>Описание пункта</a:t>
            </a:r>
          </a:p>
        </p:txBody>
      </p:sp>
      <p:sp>
        <p:nvSpPr>
          <p:cNvPr id="27" name="Рисунок 22">
            <a:extLst>
              <a:ext uri="{FF2B5EF4-FFF2-40B4-BE49-F238E27FC236}">
                <a16:creationId xmlns:a16="http://schemas.microsoft.com/office/drawing/2014/main" id="{844B1DAB-161E-44A0-9E15-DA816B46A48E}"/>
              </a:ext>
            </a:extLst>
          </p:cNvPr>
          <p:cNvSpPr>
            <a:spLocks noGrp="1"/>
          </p:cNvSpPr>
          <p:nvPr>
            <p:ph type="pic" sz="quarter" idx="23" hasCustomPrompt="1"/>
          </p:nvPr>
        </p:nvSpPr>
        <p:spPr>
          <a:xfrm>
            <a:off x="5234550" y="647388"/>
            <a:ext cx="1800000" cy="1800000"/>
          </a:xfrm>
          <a:prstGeom prst="rect">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28" name="Рисунок 24">
            <a:extLst>
              <a:ext uri="{FF2B5EF4-FFF2-40B4-BE49-F238E27FC236}">
                <a16:creationId xmlns:a16="http://schemas.microsoft.com/office/drawing/2014/main" id="{8811849A-335B-47C0-980E-357EE8C4BCC2}"/>
              </a:ext>
            </a:extLst>
          </p:cNvPr>
          <p:cNvSpPr>
            <a:spLocks noGrp="1"/>
          </p:cNvSpPr>
          <p:nvPr>
            <p:ph type="pic" sz="quarter" idx="24" hasCustomPrompt="1"/>
          </p:nvPr>
        </p:nvSpPr>
        <p:spPr>
          <a:xfrm>
            <a:off x="7367581" y="647388"/>
            <a:ext cx="1800000" cy="1800000"/>
          </a:xfrm>
          <a:prstGeom prst="rect">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29" name="Рисунок 26">
            <a:extLst>
              <a:ext uri="{FF2B5EF4-FFF2-40B4-BE49-F238E27FC236}">
                <a16:creationId xmlns:a16="http://schemas.microsoft.com/office/drawing/2014/main" id="{E1254A81-6A51-429E-91AC-6B4CADA71DC5}"/>
              </a:ext>
            </a:extLst>
          </p:cNvPr>
          <p:cNvSpPr>
            <a:spLocks noGrp="1"/>
          </p:cNvSpPr>
          <p:nvPr>
            <p:ph type="pic" sz="quarter" idx="25" hasCustomPrompt="1"/>
          </p:nvPr>
        </p:nvSpPr>
        <p:spPr>
          <a:xfrm>
            <a:off x="9500613" y="647388"/>
            <a:ext cx="1800000" cy="1800000"/>
          </a:xfrm>
          <a:prstGeom prst="rect">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30" name="Рисунок 30">
            <a:extLst>
              <a:ext uri="{FF2B5EF4-FFF2-40B4-BE49-F238E27FC236}">
                <a16:creationId xmlns:a16="http://schemas.microsoft.com/office/drawing/2014/main" id="{64053090-461C-448F-9705-7FEE78A41337}"/>
              </a:ext>
            </a:extLst>
          </p:cNvPr>
          <p:cNvSpPr>
            <a:spLocks noGrp="1"/>
          </p:cNvSpPr>
          <p:nvPr>
            <p:ph type="pic" sz="quarter" idx="26" hasCustomPrompt="1"/>
          </p:nvPr>
        </p:nvSpPr>
        <p:spPr>
          <a:xfrm>
            <a:off x="5234550" y="3516711"/>
            <a:ext cx="1800000" cy="1800000"/>
          </a:xfrm>
          <a:prstGeom prst="rect">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31" name="Рисунок 32">
            <a:extLst>
              <a:ext uri="{FF2B5EF4-FFF2-40B4-BE49-F238E27FC236}">
                <a16:creationId xmlns:a16="http://schemas.microsoft.com/office/drawing/2014/main" id="{7AD2F7CB-CFE4-4C72-864A-D00C1CEAA23D}"/>
              </a:ext>
            </a:extLst>
          </p:cNvPr>
          <p:cNvSpPr>
            <a:spLocks noGrp="1"/>
          </p:cNvSpPr>
          <p:nvPr>
            <p:ph type="pic" sz="quarter" idx="27" hasCustomPrompt="1"/>
          </p:nvPr>
        </p:nvSpPr>
        <p:spPr>
          <a:xfrm>
            <a:off x="7367581" y="3516711"/>
            <a:ext cx="1800000" cy="1800000"/>
          </a:xfrm>
          <a:prstGeom prst="rect">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
        <p:nvSpPr>
          <p:cNvPr id="32" name="Рисунок 34">
            <a:extLst>
              <a:ext uri="{FF2B5EF4-FFF2-40B4-BE49-F238E27FC236}">
                <a16:creationId xmlns:a16="http://schemas.microsoft.com/office/drawing/2014/main" id="{CCA07CA3-C8D4-41EA-A0FB-74E1A4770398}"/>
              </a:ext>
            </a:extLst>
          </p:cNvPr>
          <p:cNvSpPr>
            <a:spLocks noGrp="1"/>
          </p:cNvSpPr>
          <p:nvPr>
            <p:ph type="pic" sz="quarter" idx="28" hasCustomPrompt="1"/>
          </p:nvPr>
        </p:nvSpPr>
        <p:spPr>
          <a:xfrm>
            <a:off x="9500163" y="3516711"/>
            <a:ext cx="1800000" cy="1800000"/>
          </a:xfrm>
          <a:prstGeom prst="rect">
            <a:avLst/>
          </a:prstGeom>
          <a:solidFill>
            <a:schemeClr val="bg1">
              <a:lumMod val="95000"/>
            </a:schemeClr>
          </a:solidFill>
        </p:spPr>
        <p:txBody>
          <a:bodyPr rtlCol="0" anchor="ctr">
            <a:normAutofit/>
          </a:bodyPr>
          <a:lstStyle>
            <a:lvl1pPr marL="0" indent="0" algn="ctr">
              <a:buNone/>
              <a:defRPr sz="1200" i="1">
                <a:solidFill>
                  <a:schemeClr val="tx1">
                    <a:lumMod val="85000"/>
                    <a:lumOff val="15000"/>
                  </a:schemeClr>
                </a:solidFill>
              </a:defRPr>
            </a:lvl1pPr>
          </a:lstStyle>
          <a:p>
            <a:pPr rtl="0"/>
            <a:r>
              <a:rPr lang="ru-RU" noProof="0"/>
              <a:t>Вставьте значок или изображение</a:t>
            </a:r>
          </a:p>
        </p:txBody>
      </p:sp>
    </p:spTree>
    <p:extLst>
      <p:ext uri="{BB962C8B-B14F-4D97-AF65-F5344CB8AC3E}">
        <p14:creationId xmlns:p14="http://schemas.microsoft.com/office/powerpoint/2010/main" val="1108071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Титульный слайд">
    <p:bg>
      <p:bgRef idx="1001">
        <a:schemeClr val="bg2"/>
      </p:bgRef>
    </p:bg>
    <p:spTree>
      <p:nvGrpSpPr>
        <p:cNvPr id="1" name=""/>
        <p:cNvGrpSpPr/>
        <p:nvPr/>
      </p:nvGrpSpPr>
      <p:grpSpPr>
        <a:xfrm>
          <a:off x="0" y="0"/>
          <a:ext cx="0" cy="0"/>
          <a:chOff x="0" y="0"/>
          <a:chExt cx="0" cy="0"/>
        </a:xfrm>
      </p:grpSpPr>
      <p:sp>
        <p:nvSpPr>
          <p:cNvPr id="12" name="Полилиния 6" title="Фигура номера страницы"/>
          <p:cNvSpPr/>
          <p:nvPr/>
        </p:nvSpPr>
        <p:spPr bwMode="auto">
          <a:xfrm>
            <a:off x="11784011" y="-1"/>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sp>
        <p:nvSpPr>
          <p:cNvPr id="2" name="Заголовок 1"/>
          <p:cNvSpPr>
            <a:spLocks noGrp="1"/>
          </p:cNvSpPr>
          <p:nvPr>
            <p:ph type="ctrTitle"/>
          </p:nvPr>
        </p:nvSpPr>
        <p:spPr>
          <a:xfrm>
            <a:off x="5747656" y="1264197"/>
            <a:ext cx="5670487" cy="4268965"/>
          </a:xfrm>
        </p:spPr>
        <p:txBody>
          <a:bodyPr rtlCol="0" anchor="ctr">
            <a:normAutofit/>
          </a:bodyPr>
          <a:lstStyle>
            <a:lvl1pPr algn="l">
              <a:lnSpc>
                <a:spcPct val="85000"/>
              </a:lnSpc>
              <a:defRPr sz="6000" cap="none" baseline="0">
                <a:solidFill>
                  <a:schemeClr val="tx2"/>
                </a:solidFill>
              </a:defRPr>
            </a:lvl1pPr>
          </a:lstStyle>
          <a:p>
            <a:pPr rtl="0"/>
            <a:r>
              <a:rPr lang="ru-RU" noProof="0"/>
              <a:t>Образец заголовка</a:t>
            </a:r>
          </a:p>
        </p:txBody>
      </p:sp>
      <p:sp>
        <p:nvSpPr>
          <p:cNvPr id="3" name="Подзаголовок 2"/>
          <p:cNvSpPr>
            <a:spLocks noGrp="1"/>
          </p:cNvSpPr>
          <p:nvPr>
            <p:ph type="subTitle" idx="1"/>
          </p:nvPr>
        </p:nvSpPr>
        <p:spPr>
          <a:xfrm>
            <a:off x="667666" y="4151085"/>
            <a:ext cx="4633806" cy="1591181"/>
          </a:xfrm>
        </p:spPr>
        <p:txBody>
          <a:bodyPr rtlCol="0" anchor="b">
            <a:noAutofit/>
          </a:bodyPr>
          <a:lstStyle>
            <a:lvl1pPr marL="0" indent="0" algn="r">
              <a:lnSpc>
                <a:spcPct val="100000"/>
              </a:lnSpc>
              <a:spcBef>
                <a:spcPts val="0"/>
              </a:spcBef>
              <a:buNone/>
              <a:defRPr sz="2300" b="0" i="1"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a:t>Образец подзаголовка</a:t>
            </a:r>
          </a:p>
        </p:txBody>
      </p:sp>
      <p:cxnSp>
        <p:nvCxnSpPr>
          <p:cNvPr id="9" name="Прямая соединительная линия 8" title="Вертикальная линейка"/>
          <p:cNvCxnSpPr>
            <a:cxnSpLocks/>
          </p:cNvCxnSpPr>
          <p:nvPr/>
        </p:nvCxnSpPr>
        <p:spPr>
          <a:xfrm>
            <a:off x="5524563" y="1115733"/>
            <a:ext cx="0" cy="4626534"/>
          </a:xfrm>
          <a:prstGeom prst="line">
            <a:avLst/>
          </a:prstGeom>
          <a:ln w="635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205312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79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2"/>
        </a:solidFill>
        <a:effectLst/>
      </p:bgPr>
    </p:bg>
    <p:spTree>
      <p:nvGrpSpPr>
        <p:cNvPr id="1" name=""/>
        <p:cNvGrpSpPr/>
        <p:nvPr/>
      </p:nvGrpSpPr>
      <p:grpSpPr>
        <a:xfrm>
          <a:off x="0" y="0"/>
          <a:ext cx="0" cy="0"/>
          <a:chOff x="0" y="0"/>
          <a:chExt cx="0" cy="0"/>
        </a:xfrm>
      </p:grpSpPr>
      <p:sp>
        <p:nvSpPr>
          <p:cNvPr id="7" name="Полилиния 6" title="Фигура номера страницы"/>
          <p:cNvSpPr/>
          <p:nvPr/>
        </p:nvSpPr>
        <p:spPr bwMode="auto">
          <a:xfrm>
            <a:off x="11784011" y="1393748"/>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sp>
      <p:sp>
        <p:nvSpPr>
          <p:cNvPr id="2" name="Заголовок 1"/>
          <p:cNvSpPr>
            <a:spLocks noGrp="1"/>
          </p:cNvSpPr>
          <p:nvPr>
            <p:ph type="title"/>
          </p:nvPr>
        </p:nvSpPr>
        <p:spPr>
          <a:xfrm>
            <a:off x="1947673" y="2571722"/>
            <a:ext cx="8296654" cy="3286153"/>
          </a:xfrm>
        </p:spPr>
        <p:txBody>
          <a:bodyPr rtlCol="0" anchor="t">
            <a:normAutofit/>
          </a:bodyPr>
          <a:lstStyle>
            <a:lvl1pPr>
              <a:lnSpc>
                <a:spcPct val="85000"/>
              </a:lnSpc>
              <a:defRPr sz="7700" cap="none" baseline="0">
                <a:solidFill>
                  <a:schemeClr val="tx1">
                    <a:lumMod val="85000"/>
                    <a:lumOff val="15000"/>
                  </a:schemeClr>
                </a:solidFill>
              </a:defRPr>
            </a:lvl1pPr>
          </a:lstStyle>
          <a:p>
            <a:pPr rtl="0"/>
            <a:r>
              <a:rPr lang="ru-RU" noProof="0"/>
              <a:t>Образец заголовка</a:t>
            </a:r>
          </a:p>
        </p:txBody>
      </p:sp>
      <p:sp>
        <p:nvSpPr>
          <p:cNvPr id="3" name="Текст 2"/>
          <p:cNvSpPr>
            <a:spLocks noGrp="1"/>
          </p:cNvSpPr>
          <p:nvPr>
            <p:ph type="body" idx="1"/>
          </p:nvPr>
        </p:nvSpPr>
        <p:spPr>
          <a:xfrm>
            <a:off x="1947673" y="1393748"/>
            <a:ext cx="8401429" cy="819150"/>
          </a:xfrm>
        </p:spPr>
        <p:txBody>
          <a:bodyPr rtlCol="0" anchor="ctr">
            <a:normAutofit/>
          </a:bodyPr>
          <a:lstStyle>
            <a:lvl1pPr marL="0" indent="0" algn="r">
              <a:lnSpc>
                <a:spcPct val="113000"/>
              </a:lnSpc>
              <a:spcBef>
                <a:spcPts val="0"/>
              </a:spcBef>
              <a:buNone/>
              <a:defRPr sz="2000" b="0" i="1" baseline="0">
                <a:solidFill>
                  <a:schemeClr val="tx1">
                    <a:lumMod val="85000"/>
                    <a:lumOff val="1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u-RU" noProof="0"/>
              <a:t>Образец текста</a:t>
            </a:r>
          </a:p>
        </p:txBody>
      </p:sp>
      <p:sp>
        <p:nvSpPr>
          <p:cNvPr id="4" name="Дата 3"/>
          <p:cNvSpPr>
            <a:spLocks noGrp="1"/>
          </p:cNvSpPr>
          <p:nvPr>
            <p:ph type="dt" sz="half" idx="10"/>
          </p:nvPr>
        </p:nvSpPr>
        <p:spPr>
          <a:xfrm>
            <a:off x="8742955" y="6314439"/>
            <a:ext cx="1596622" cy="365125"/>
          </a:xfrm>
        </p:spPr>
        <p:txBody>
          <a:bodyPr rtlCol="0"/>
          <a:lstStyle>
            <a:lvl1pPr>
              <a:defRPr sz="1200">
                <a:solidFill>
                  <a:schemeClr val="tx1">
                    <a:lumMod val="85000"/>
                    <a:lumOff val="15000"/>
                  </a:schemeClr>
                </a:solidFill>
              </a:defRPr>
            </a:lvl1pPr>
          </a:lstStyle>
          <a:p>
            <a:pPr rtl="0"/>
            <a:fld id="{CD339C01-7D02-4928-894B-4986AD1CF77F}" type="datetime1">
              <a:rPr lang="ru-RU" noProof="0" smtClean="0"/>
              <a:t>01.02.2023</a:t>
            </a:fld>
            <a:endParaRPr lang="ru-RU" noProof="0"/>
          </a:p>
        </p:txBody>
      </p:sp>
      <p:sp>
        <p:nvSpPr>
          <p:cNvPr id="5" name="Нижний колонтитул 4"/>
          <p:cNvSpPr>
            <a:spLocks noGrp="1"/>
          </p:cNvSpPr>
          <p:nvPr>
            <p:ph type="ftr" sz="quarter" idx="11"/>
          </p:nvPr>
        </p:nvSpPr>
        <p:spPr>
          <a:xfrm>
            <a:off x="1947673" y="6314440"/>
            <a:ext cx="6480226" cy="365125"/>
          </a:xfrm>
        </p:spPr>
        <p:txBody>
          <a:bodyPr rtlCol="0"/>
          <a:lstStyle>
            <a:lvl1pPr>
              <a:defRPr b="0">
                <a:solidFill>
                  <a:schemeClr val="tx1">
                    <a:lumMod val="85000"/>
                    <a:lumOff val="15000"/>
                  </a:schemeClr>
                </a:solidFill>
              </a:defRPr>
            </a:lvl1pPr>
          </a:lstStyle>
          <a:p>
            <a:pPr rtl="0"/>
            <a:endParaRPr lang="ru-RU" noProof="0"/>
          </a:p>
        </p:txBody>
      </p:sp>
      <p:sp>
        <p:nvSpPr>
          <p:cNvPr id="6" name="Номер слайда 5"/>
          <p:cNvSpPr>
            <a:spLocks noGrp="1"/>
          </p:cNvSpPr>
          <p:nvPr>
            <p:ph type="sldNum" sz="quarter" idx="12"/>
          </p:nvPr>
        </p:nvSpPr>
        <p:spPr>
          <a:xfrm>
            <a:off x="11784011" y="1620760"/>
            <a:ext cx="407988" cy="365125"/>
          </a:xfrm>
        </p:spPr>
        <p:txBody>
          <a:bodyPr rtlCol="0"/>
          <a:lstStyle>
            <a:lvl1pPr>
              <a:defRPr>
                <a:solidFill>
                  <a:schemeClr val="bg2"/>
                </a:solidFill>
              </a:defRPr>
            </a:lvl1pPr>
          </a:lstStyle>
          <a:p>
            <a:pPr rtl="0"/>
            <a:fld id="{13D2E340-0663-474B-992C-9192B5C45E57}" type="slidenum">
              <a:rPr lang="ru-RU" noProof="0" smtClean="0"/>
              <a:t>‹#›</a:t>
            </a:fld>
            <a:endParaRPr lang="ru-RU" noProof="0"/>
          </a:p>
        </p:txBody>
      </p:sp>
      <p:cxnSp>
        <p:nvCxnSpPr>
          <p:cNvPr id="10" name="Прямая соединительная линия 9" title="Горизонтальная линейка"/>
          <p:cNvCxnSpPr/>
          <p:nvPr/>
        </p:nvCxnSpPr>
        <p:spPr>
          <a:xfrm flipH="1">
            <a:off x="1" y="6178167"/>
            <a:ext cx="10244326"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8453484"/>
      </p:ext>
    </p:extLst>
  </p:cSld>
  <p:clrMapOvr>
    <a:masterClrMapping/>
  </p:clrMapOvr>
  <p:extLst>
    <p:ext uri="{DCECCB84-F9BA-43D5-87BE-67443E8EF086}">
      <p15:sldGuideLst xmlns:p15="http://schemas.microsoft.com/office/powerpoint/2012/main">
        <p15:guide id="1" pos="645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Полилиния 6" title="Фигура номера страницы"/>
          <p:cNvSpPr/>
          <p:nvPr/>
        </p:nvSpPr>
        <p:spPr bwMode="auto">
          <a:xfrm>
            <a:off x="11784011"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sp>
      <p:sp>
        <p:nvSpPr>
          <p:cNvPr id="2" name="Заголовок 1"/>
          <p:cNvSpPr>
            <a:spLocks noGrp="1"/>
          </p:cNvSpPr>
          <p:nvPr>
            <p:ph type="title"/>
          </p:nvPr>
        </p:nvSpPr>
        <p:spPr>
          <a:xfrm>
            <a:off x="762000" y="559678"/>
            <a:ext cx="3833906" cy="4952492"/>
          </a:xfrm>
          <a:prstGeom prst="rect">
            <a:avLst/>
          </a:prstGeom>
        </p:spPr>
        <p:txBody>
          <a:bodyPr vert="horz" lIns="91440" tIns="45720" rIns="91440" bIns="45720" rtlCol="0" anchor="t">
            <a:normAutofit/>
          </a:bodyPr>
          <a:lstStyle/>
          <a:p>
            <a:pPr rtl="0"/>
            <a:r>
              <a:rPr lang="ru-RU" noProof="0"/>
              <a:t>Образец заголовка</a:t>
            </a:r>
          </a:p>
        </p:txBody>
      </p:sp>
      <p:sp>
        <p:nvSpPr>
          <p:cNvPr id="3" name="Текст 2"/>
          <p:cNvSpPr>
            <a:spLocks noGrp="1"/>
          </p:cNvSpPr>
          <p:nvPr>
            <p:ph type="body" idx="1"/>
          </p:nvPr>
        </p:nvSpPr>
        <p:spPr>
          <a:xfrm>
            <a:off x="5181600" y="569066"/>
            <a:ext cx="6248398" cy="5655156"/>
          </a:xfrm>
          <a:prstGeom prst="rect">
            <a:avLst/>
          </a:prstGeom>
        </p:spPr>
        <p:txBody>
          <a:bodyPr vert="horz" lIns="91440" tIns="45720" rIns="91440" bIns="45720" rtlCol="0">
            <a:normAutofit/>
          </a:body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p:cNvSpPr>
            <a:spLocks noGrp="1"/>
          </p:cNvSpPr>
          <p:nvPr>
            <p:ph type="dt" sz="half" idx="2"/>
          </p:nvPr>
        </p:nvSpPr>
        <p:spPr>
          <a:xfrm>
            <a:off x="762001" y="5930060"/>
            <a:ext cx="3814856" cy="365125"/>
          </a:xfrm>
          <a:prstGeom prst="rect">
            <a:avLst/>
          </a:prstGeom>
        </p:spPr>
        <p:txBody>
          <a:bodyPr vert="horz" lIns="91440" tIns="45720" rIns="91440" bIns="45720" rtlCol="0" anchor="t"/>
          <a:lstStyle>
            <a:lvl1pPr algn="r">
              <a:defRPr sz="1000" b="0" i="1" baseline="0">
                <a:solidFill>
                  <a:schemeClr val="tx1">
                    <a:lumMod val="85000"/>
                    <a:lumOff val="15000"/>
                  </a:schemeClr>
                </a:solidFill>
                <a:latin typeface="+mj-lt"/>
              </a:defRPr>
            </a:lvl1pPr>
          </a:lstStyle>
          <a:p>
            <a:pPr rtl="0"/>
            <a:fld id="{9E1E048C-58BA-4E52-B6F1-56D903F03075}" type="datetime1">
              <a:rPr lang="ru-RU" noProof="0" smtClean="0"/>
              <a:t>01.02.2023</a:t>
            </a:fld>
            <a:endParaRPr lang="ru-RU" noProof="0"/>
          </a:p>
        </p:txBody>
      </p:sp>
      <p:sp>
        <p:nvSpPr>
          <p:cNvPr id="5" name="Нижний колонтитул 4"/>
          <p:cNvSpPr>
            <a:spLocks noGrp="1"/>
          </p:cNvSpPr>
          <p:nvPr>
            <p:ph type="ftr" sz="quarter" idx="3"/>
          </p:nvPr>
        </p:nvSpPr>
        <p:spPr>
          <a:xfrm>
            <a:off x="762001" y="6314440"/>
            <a:ext cx="3814856" cy="365125"/>
          </a:xfrm>
          <a:prstGeom prst="rect">
            <a:avLst/>
          </a:prstGeom>
        </p:spPr>
        <p:txBody>
          <a:bodyPr vert="horz" lIns="91440" tIns="45720" rIns="91440" bIns="45720" rtlCol="0" anchor="t"/>
          <a:lstStyle>
            <a:lvl1pPr algn="r">
              <a:defRPr sz="1200" b="1" i="1" baseline="0">
                <a:solidFill>
                  <a:schemeClr val="tx1">
                    <a:lumMod val="85000"/>
                    <a:lumOff val="15000"/>
                  </a:schemeClr>
                </a:solidFill>
                <a:latin typeface="+mj-lt"/>
              </a:defRPr>
            </a:lvl1pPr>
          </a:lstStyle>
          <a:p>
            <a:pPr rtl="0"/>
            <a:endParaRPr lang="ru-RU" noProof="0"/>
          </a:p>
        </p:txBody>
      </p:sp>
      <p:sp>
        <p:nvSpPr>
          <p:cNvPr id="6" name="Номер слайда 5"/>
          <p:cNvSpPr>
            <a:spLocks noGrp="1"/>
          </p:cNvSpPr>
          <p:nvPr>
            <p:ph type="sldNum" sz="quarter" idx="4"/>
          </p:nvPr>
        </p:nvSpPr>
        <p:spPr>
          <a:xfrm>
            <a:off x="11784011" y="5607592"/>
            <a:ext cx="407988" cy="365125"/>
          </a:xfrm>
          <a:prstGeom prst="rect">
            <a:avLst/>
          </a:prstGeom>
        </p:spPr>
        <p:txBody>
          <a:bodyPr vert="horz" lIns="91440" tIns="45720" rIns="91440" bIns="45720" rtlCol="0" anchor="ctr"/>
          <a:lstStyle>
            <a:lvl1pPr algn="r">
              <a:defRPr sz="1200" b="0" i="1" baseline="0">
                <a:solidFill>
                  <a:schemeClr val="bg2"/>
                </a:solidFill>
                <a:latin typeface="+mj-lt"/>
              </a:defRPr>
            </a:lvl1pPr>
          </a:lstStyle>
          <a:p>
            <a:pPr rtl="0"/>
            <a:fld id="{13D2E340-0663-474B-992C-9192B5C45E57}" type="slidenum">
              <a:rPr lang="ru-RU" noProof="0" smtClean="0"/>
              <a:t>‹#›</a:t>
            </a:fld>
            <a:endParaRPr lang="ru-RU" noProof="0"/>
          </a:p>
        </p:txBody>
      </p:sp>
      <p:cxnSp>
        <p:nvCxnSpPr>
          <p:cNvPr id="10" name="Прямая соединительная линия 9" title="Горизонтальная линейка"/>
          <p:cNvCxnSpPr/>
          <p:nvPr/>
        </p:nvCxnSpPr>
        <p:spPr>
          <a:xfrm>
            <a:off x="0" y="6199730"/>
            <a:ext cx="44958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093967"/>
      </p:ext>
    </p:extLst>
  </p:cSld>
  <p:clrMap bg1="lt1" tx1="dk1" bg2="lt2" tx2="dk2" accent1="accent1" accent2="accent2" accent3="accent3" accent4="accent4" accent5="accent5" accent6="accent6" hlink="hlink" folHlink="folHlink"/>
  <p:sldLayoutIdLst>
    <p:sldLayoutId id="2147484479" r:id="rId1"/>
    <p:sldLayoutId id="2147484480" r:id="rId2"/>
    <p:sldLayoutId id="2147484495" r:id="rId3"/>
    <p:sldLayoutId id="2147484490" r:id="rId4"/>
    <p:sldLayoutId id="2147484491" r:id="rId5"/>
    <p:sldLayoutId id="2147484492" r:id="rId6"/>
    <p:sldLayoutId id="2147484493" r:id="rId7"/>
    <p:sldLayoutId id="2147484496" r:id="rId8"/>
    <p:sldLayoutId id="2147484481" r:id="rId9"/>
    <p:sldLayoutId id="2147484498" r:id="rId10"/>
    <p:sldLayoutId id="2147484499" r:id="rId11"/>
    <p:sldLayoutId id="2147484500" r:id="rId12"/>
    <p:sldLayoutId id="2147484482" r:id="rId13"/>
    <p:sldLayoutId id="2147484483" r:id="rId14"/>
    <p:sldLayoutId id="2147484484" r:id="rId15"/>
    <p:sldLayoutId id="2147484485" r:id="rId16"/>
  </p:sldLayoutIdLst>
  <p:hf hdr="0" ftr="0" dt="0"/>
  <p:txStyles>
    <p:titleStyle>
      <a:lvl1pPr algn="r" defTabSz="914400" rtl="0" eaLnBrk="1" latinLnBrk="0" hangingPunct="1">
        <a:lnSpc>
          <a:spcPct val="90000"/>
        </a:lnSpc>
        <a:spcBef>
          <a:spcPct val="0"/>
        </a:spcBef>
        <a:buNone/>
        <a:defRPr sz="5000" b="0" i="1" kern="1200" baseline="0">
          <a:solidFill>
            <a:schemeClr val="tx1">
              <a:lumMod val="85000"/>
              <a:lumOff val="15000"/>
            </a:schemeClr>
          </a:solidFill>
          <a:latin typeface="+mj-lt"/>
          <a:ea typeface="+mj-ea"/>
          <a:cs typeface="+mj-cs"/>
        </a:defRPr>
      </a:lvl1pPr>
    </p:titleStyle>
    <p:bodyStyle>
      <a:lvl1pPr marL="283464" indent="-283464" algn="l" defTabSz="914400" rtl="0" eaLnBrk="1" latinLnBrk="0" hangingPunct="1">
        <a:lnSpc>
          <a:spcPct val="112000"/>
        </a:lnSpc>
        <a:spcBef>
          <a:spcPts val="900"/>
        </a:spcBef>
        <a:buFont typeface="Arial" panose="020B0604020202020204" pitchFamily="34" charset="0"/>
        <a:buChar char="•"/>
        <a:defRPr sz="2000" kern="1200" baseline="0">
          <a:solidFill>
            <a:schemeClr val="tx1">
              <a:lumMod val="85000"/>
              <a:lumOff val="15000"/>
            </a:schemeClr>
          </a:solidFill>
          <a:latin typeface="+mn-lt"/>
          <a:ea typeface="+mn-ea"/>
          <a:cs typeface="+mn-cs"/>
        </a:defRPr>
      </a:lvl1pPr>
      <a:lvl2pPr marL="685800" indent="-283464" algn="l" defTabSz="914400" rtl="0" eaLnBrk="1" latinLnBrk="0" hangingPunct="1">
        <a:lnSpc>
          <a:spcPct val="112000"/>
        </a:lnSpc>
        <a:spcBef>
          <a:spcPts val="900"/>
        </a:spcBef>
        <a:buFont typeface="Corbel" panose="020B0503020204020204" pitchFamily="34" charset="0"/>
        <a:buChar char="–"/>
        <a:defRPr sz="1800" kern="1200" baseline="0">
          <a:solidFill>
            <a:schemeClr val="tx1">
              <a:lumMod val="85000"/>
              <a:lumOff val="15000"/>
            </a:schemeClr>
          </a:solidFill>
          <a:latin typeface="+mn-lt"/>
          <a:ea typeface="+mn-ea"/>
          <a:cs typeface="+mn-cs"/>
        </a:defRPr>
      </a:lvl2pPr>
      <a:lvl3pPr marL="1143000" indent="-283464" algn="l" defTabSz="914400" rtl="0" eaLnBrk="1" latinLnBrk="0" hangingPunct="1">
        <a:lnSpc>
          <a:spcPct val="112000"/>
        </a:lnSpc>
        <a:spcBef>
          <a:spcPts val="900"/>
        </a:spcBef>
        <a:buFont typeface="Arial" panose="020B0604020202020204" pitchFamily="34" charset="0"/>
        <a:buChar char="•"/>
        <a:defRPr sz="1600" kern="1200" baseline="0">
          <a:solidFill>
            <a:schemeClr val="tx1">
              <a:lumMod val="85000"/>
              <a:lumOff val="15000"/>
            </a:schemeClr>
          </a:solidFill>
          <a:latin typeface="+mn-lt"/>
          <a:ea typeface="+mn-ea"/>
          <a:cs typeface="+mn-cs"/>
        </a:defRPr>
      </a:lvl3pPr>
      <a:lvl4pPr marL="1600200" indent="-283464" algn="l" defTabSz="914400" rtl="0" eaLnBrk="1" latinLnBrk="0" hangingPunct="1">
        <a:lnSpc>
          <a:spcPct val="112000"/>
        </a:lnSpc>
        <a:spcBef>
          <a:spcPts val="900"/>
        </a:spcBef>
        <a:buFont typeface="Corbel" panose="020B0503020204020204" pitchFamily="34" charset="0"/>
        <a:buChar char="–"/>
        <a:defRPr sz="1400" kern="1200" baseline="0">
          <a:solidFill>
            <a:schemeClr val="tx1">
              <a:lumMod val="85000"/>
              <a:lumOff val="15000"/>
            </a:schemeClr>
          </a:solidFill>
          <a:latin typeface="+mn-lt"/>
          <a:ea typeface="+mn-ea"/>
          <a:cs typeface="+mn-cs"/>
        </a:defRPr>
      </a:lvl4pPr>
      <a:lvl5pPr marL="2057400" indent="-283464" algn="l" defTabSz="914400" rtl="0" eaLnBrk="1" latinLnBrk="0" hangingPunct="1">
        <a:lnSpc>
          <a:spcPct val="112000"/>
        </a:lnSpc>
        <a:spcBef>
          <a:spcPts val="900"/>
        </a:spcBef>
        <a:buFont typeface="Arial" panose="020B0604020202020204" pitchFamily="34" charset="0"/>
        <a:buChar char="•"/>
        <a:defRPr sz="1400" i="1" kern="1200" baseline="0">
          <a:solidFill>
            <a:schemeClr val="tx1">
              <a:lumMod val="85000"/>
              <a:lumOff val="15000"/>
            </a:schemeClr>
          </a:solidFill>
          <a:latin typeface="+mn-lt"/>
          <a:ea typeface="+mn-ea"/>
          <a:cs typeface="+mn-cs"/>
        </a:defRPr>
      </a:lvl5pPr>
      <a:lvl6pPr marL="2514600" indent="-283464" algn="l" defTabSz="914400" rtl="0" eaLnBrk="1" latinLnBrk="0" hangingPunct="1">
        <a:lnSpc>
          <a:spcPct val="112000"/>
        </a:lnSpc>
        <a:spcBef>
          <a:spcPts val="1300"/>
        </a:spcBef>
        <a:buFont typeface="Corbel" panose="020B0503020204020204" pitchFamily="34" charset="0"/>
        <a:buChar char="–"/>
        <a:defRPr sz="1400" kern="1200">
          <a:solidFill>
            <a:schemeClr val="tx1">
              <a:lumMod val="85000"/>
              <a:lumOff val="15000"/>
            </a:schemeClr>
          </a:solidFill>
          <a:latin typeface="+mn-lt"/>
          <a:ea typeface="+mn-ea"/>
          <a:cs typeface="+mn-cs"/>
        </a:defRPr>
      </a:lvl6pPr>
      <a:lvl7pPr marL="2971800" indent="-283464" algn="l" defTabSz="914400" rtl="0" eaLnBrk="1" latinLnBrk="0" hangingPunct="1">
        <a:lnSpc>
          <a:spcPct val="112000"/>
        </a:lnSpc>
        <a:spcBef>
          <a:spcPts val="1300"/>
        </a:spcBef>
        <a:buFont typeface="Arial" panose="020B0604020202020204" pitchFamily="34" charset="0"/>
        <a:buChar char="•"/>
        <a:defRPr sz="1400" i="1" kern="1200">
          <a:solidFill>
            <a:schemeClr val="tx1">
              <a:lumMod val="85000"/>
              <a:lumOff val="15000"/>
            </a:schemeClr>
          </a:solidFill>
          <a:latin typeface="+mn-lt"/>
          <a:ea typeface="+mn-ea"/>
          <a:cs typeface="+mn-cs"/>
        </a:defRPr>
      </a:lvl7pPr>
      <a:lvl8pPr marL="3429000" indent="-283464" algn="l" defTabSz="914400" rtl="0" eaLnBrk="1" latinLnBrk="0" hangingPunct="1">
        <a:lnSpc>
          <a:spcPct val="112000"/>
        </a:lnSpc>
        <a:spcBef>
          <a:spcPts val="1300"/>
        </a:spcBef>
        <a:buFont typeface="Corbel" panose="020B0503020204020204" pitchFamily="34" charset="0"/>
        <a:buChar char="–"/>
        <a:defRPr sz="1400" kern="1200">
          <a:solidFill>
            <a:schemeClr val="tx1">
              <a:lumMod val="85000"/>
              <a:lumOff val="15000"/>
            </a:schemeClr>
          </a:solidFill>
          <a:latin typeface="+mn-lt"/>
          <a:ea typeface="+mn-ea"/>
          <a:cs typeface="+mn-cs"/>
        </a:defRPr>
      </a:lvl8pPr>
      <a:lvl9pPr marL="3886200" indent="-283464" algn="l" defTabSz="914400" rtl="0" eaLnBrk="1" latinLnBrk="0" hangingPunct="1">
        <a:lnSpc>
          <a:spcPct val="112000"/>
        </a:lnSpc>
        <a:spcBef>
          <a:spcPts val="1300"/>
        </a:spcBef>
        <a:buFont typeface="Arial" panose="020B0604020202020204" pitchFamily="34" charset="0"/>
        <a:buChar char="•"/>
        <a:defRPr sz="1400" i="1"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2">
          <p15:clr>
            <a:srgbClr val="F26B43"/>
          </p15:clr>
        </p15:guide>
        <p15:guide id="2" pos="480">
          <p15:clr>
            <a:srgbClr val="F26B43"/>
          </p15:clr>
        </p15:guide>
        <p15:guide id="3" orient="horz" pos="432">
          <p15:clr>
            <a:srgbClr val="F26B43"/>
          </p15:clr>
        </p15:guide>
        <p15:guide id="4" pos="7200">
          <p15:clr>
            <a:srgbClr val="F26B43"/>
          </p15:clr>
        </p15:guide>
        <p15:guide id="5" pos="3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5.xml"/><Relationship Id="rId4" Type="http://schemas.openxmlformats.org/officeDocument/2006/relationships/image" Target="../media/image27.jp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608320" y="1294517"/>
            <a:ext cx="6126480" cy="4268965"/>
          </a:xfrm>
        </p:spPr>
        <p:txBody>
          <a:bodyPr/>
          <a:lstStyle/>
          <a:p>
            <a:r>
              <a:rPr lang="en-US" dirty="0"/>
              <a:t>Fairy tale Cinderella</a:t>
            </a:r>
            <a:br>
              <a:rPr lang="en-US" dirty="0"/>
            </a:br>
            <a:r>
              <a:rPr lang="en-US" sz="5400" dirty="0"/>
              <a:t>Guests of the ball</a:t>
            </a:r>
            <a:endParaRPr lang="ru-RU" sz="5400" dirty="0"/>
          </a:p>
        </p:txBody>
      </p:sp>
      <p:pic>
        <p:nvPicPr>
          <p:cNvPr id="8194" name="Picture 2">
            <a:extLst>
              <a:ext uri="{FF2B5EF4-FFF2-40B4-BE49-F238E27FC236}">
                <a16:creationId xmlns:a16="http://schemas.microsoft.com/office/drawing/2014/main" id="{B5E1E420-0B10-434D-8DAB-3DFDA035D7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080" y="1706880"/>
            <a:ext cx="4785360" cy="3942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9107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0108" y="304305"/>
            <a:ext cx="3833906" cy="1382255"/>
          </a:xfrm>
        </p:spPr>
        <p:txBody>
          <a:bodyPr>
            <a:normAutofit/>
          </a:bodyPr>
          <a:lstStyle/>
          <a:p>
            <a:r>
              <a:rPr lang="en-US" sz="3600" dirty="0"/>
              <a:t>Princess </a:t>
            </a:r>
            <a:r>
              <a:rPr lang="en-US" sz="3600" dirty="0" err="1"/>
              <a:t>Darico</a:t>
            </a:r>
            <a:r>
              <a:rPr lang="en-US" sz="3600" dirty="0"/>
              <a:t>, Georgia </a:t>
            </a:r>
            <a:endParaRPr lang="ru-RU" sz="3600" dirty="0"/>
          </a:p>
        </p:txBody>
      </p:sp>
      <p:sp>
        <p:nvSpPr>
          <p:cNvPr id="3" name="Номер слайда 2"/>
          <p:cNvSpPr>
            <a:spLocks noGrp="1"/>
          </p:cNvSpPr>
          <p:nvPr>
            <p:ph type="sldNum" sz="quarter" idx="12"/>
          </p:nvPr>
        </p:nvSpPr>
        <p:spPr/>
        <p:txBody>
          <a:bodyPr/>
          <a:lstStyle/>
          <a:p>
            <a:pPr rtl="0"/>
            <a:fld id="{13D2E340-0663-474B-992C-9192B5C45E57}" type="slidenum">
              <a:rPr lang="ru-RU" noProof="0" smtClean="0"/>
              <a:t>10</a:t>
            </a:fld>
            <a:endParaRPr lang="ru-RU" noProof="0"/>
          </a:p>
        </p:txBody>
      </p:sp>
      <p:sp>
        <p:nvSpPr>
          <p:cNvPr id="4" name="Текст 3"/>
          <p:cNvSpPr>
            <a:spLocks noGrp="1"/>
          </p:cNvSpPr>
          <p:nvPr>
            <p:ph type="body" sz="quarter" idx="18"/>
          </p:nvPr>
        </p:nvSpPr>
        <p:spPr>
          <a:xfrm>
            <a:off x="115162" y="1849120"/>
            <a:ext cx="4785360" cy="4673600"/>
          </a:xfrm>
        </p:spPr>
        <p:txBody>
          <a:bodyPr>
            <a:normAutofit fontScale="92500"/>
          </a:bodyPr>
          <a:lstStyle/>
          <a:p>
            <a:pPr algn="just"/>
            <a:r>
              <a:rPr lang="en-US" sz="2800" i="1" dirty="0">
                <a:latin typeface="+mj-lt"/>
              </a:rPr>
              <a:t>Good evening, Your Majesty!</a:t>
            </a:r>
          </a:p>
          <a:p>
            <a:pPr algn="just"/>
            <a:r>
              <a:rPr lang="en-US" sz="2800" i="1" dirty="0">
                <a:latin typeface="+mj-lt"/>
              </a:rPr>
              <a:t>Let me introduce myself. I’m Princess </a:t>
            </a:r>
            <a:r>
              <a:rPr lang="en-US" sz="2800" i="1" dirty="0" err="1">
                <a:latin typeface="+mj-lt"/>
              </a:rPr>
              <a:t>Darico</a:t>
            </a:r>
            <a:r>
              <a:rPr lang="en-US" sz="2800" i="1" dirty="0">
                <a:latin typeface="+mj-lt"/>
              </a:rPr>
              <a:t>, Georgia. My name means God’s gift. I’m sweet and beautiful. I’m interested in reading and music. This is our wonderful palace </a:t>
            </a:r>
            <a:r>
              <a:rPr lang="en-US" sz="2800" i="1" dirty="0" err="1">
                <a:latin typeface="+mj-lt"/>
              </a:rPr>
              <a:t>Dadiani</a:t>
            </a:r>
            <a:r>
              <a:rPr lang="en-US" sz="2800" i="1" dirty="0">
                <a:latin typeface="+mj-lt"/>
              </a:rPr>
              <a:t>. We give you delicious grapes.</a:t>
            </a:r>
          </a:p>
          <a:p>
            <a:pPr algn="just"/>
            <a:endParaRPr lang="ru-RU" sz="2800" i="1" dirty="0">
              <a:latin typeface="+mj-lt"/>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7029" y="470263"/>
            <a:ext cx="4972594" cy="27177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Рисунок 7">
            <a:extLst>
              <a:ext uri="{FF2B5EF4-FFF2-40B4-BE49-F238E27FC236}">
                <a16:creationId xmlns:a16="http://schemas.microsoft.com/office/drawing/2014/main" id="{1ECEB7DC-21C1-49ED-9ECF-C1ACA6C18DD4}"/>
              </a:ext>
            </a:extLst>
          </p:cNvPr>
          <p:cNvSpPr>
            <a:spLocks noGrp="1"/>
          </p:cNvSpPr>
          <p:nvPr>
            <p:ph type="pic" sz="quarter" idx="19"/>
          </p:nvPr>
        </p:nvSpPr>
        <p:spPr>
          <a:xfrm>
            <a:off x="5276010" y="191041"/>
            <a:ext cx="6132512" cy="3110959"/>
          </a:xfrm>
        </p:spPr>
      </p:sp>
      <p:pic>
        <p:nvPicPr>
          <p:cNvPr id="3074" name="Picture 2">
            <a:extLst>
              <a:ext uri="{FF2B5EF4-FFF2-40B4-BE49-F238E27FC236}">
                <a16:creationId xmlns:a16="http://schemas.microsoft.com/office/drawing/2014/main" id="{544EA690-61A2-410E-BABB-0C7626AA7F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9791" y="3467265"/>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743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1D3C5AE-736B-4399-B5AA-BE865B123728}"/>
              </a:ext>
            </a:extLst>
          </p:cNvPr>
          <p:cNvSpPr>
            <a:spLocks noGrp="1"/>
          </p:cNvSpPr>
          <p:nvPr>
            <p:ph type="title"/>
          </p:nvPr>
        </p:nvSpPr>
        <p:spPr/>
        <p:txBody>
          <a:bodyPr>
            <a:normAutofit/>
          </a:bodyPr>
          <a:lstStyle/>
          <a:p>
            <a:r>
              <a:rPr lang="en-US" sz="3200" dirty="0"/>
              <a:t>Prince </a:t>
            </a:r>
            <a:r>
              <a:rPr lang="en-US" sz="3200" dirty="0" err="1"/>
              <a:t>Genatsvale</a:t>
            </a:r>
            <a:r>
              <a:rPr lang="en-US" sz="3200" dirty="0"/>
              <a:t>, Georgia</a:t>
            </a:r>
            <a:br>
              <a:rPr lang="ru-RU" sz="5400" dirty="0"/>
            </a:br>
            <a:endParaRPr lang="ru-RU" dirty="0"/>
          </a:p>
        </p:txBody>
      </p:sp>
      <p:sp>
        <p:nvSpPr>
          <p:cNvPr id="3" name="Номер слайда 2">
            <a:extLst>
              <a:ext uri="{FF2B5EF4-FFF2-40B4-BE49-F238E27FC236}">
                <a16:creationId xmlns:a16="http://schemas.microsoft.com/office/drawing/2014/main" id="{140DD496-CE2B-4B6E-B8BF-B6F6DD225B38}"/>
              </a:ext>
            </a:extLst>
          </p:cNvPr>
          <p:cNvSpPr>
            <a:spLocks noGrp="1"/>
          </p:cNvSpPr>
          <p:nvPr>
            <p:ph type="sldNum" sz="quarter" idx="12"/>
          </p:nvPr>
        </p:nvSpPr>
        <p:spPr/>
        <p:txBody>
          <a:bodyPr/>
          <a:lstStyle/>
          <a:p>
            <a:pPr rtl="0"/>
            <a:fld id="{13D2E340-0663-474B-992C-9192B5C45E57}" type="slidenum">
              <a:rPr lang="ru-RU" noProof="0" smtClean="0"/>
              <a:t>11</a:t>
            </a:fld>
            <a:endParaRPr lang="ru-RU" noProof="0"/>
          </a:p>
        </p:txBody>
      </p:sp>
      <p:sp>
        <p:nvSpPr>
          <p:cNvPr id="4" name="Текст 3">
            <a:extLst>
              <a:ext uri="{FF2B5EF4-FFF2-40B4-BE49-F238E27FC236}">
                <a16:creationId xmlns:a16="http://schemas.microsoft.com/office/drawing/2014/main" id="{0FC609C4-0394-42BF-9B3B-F91746CB15E5}"/>
              </a:ext>
            </a:extLst>
          </p:cNvPr>
          <p:cNvSpPr>
            <a:spLocks noGrp="1"/>
          </p:cNvSpPr>
          <p:nvPr>
            <p:ph type="body" sz="quarter" idx="18"/>
          </p:nvPr>
        </p:nvSpPr>
        <p:spPr/>
        <p:txBody>
          <a:bodyPr>
            <a:noAutofit/>
          </a:bodyPr>
          <a:lstStyle/>
          <a:p>
            <a:pPr algn="just"/>
            <a:r>
              <a:rPr lang="en-US" sz="3200" i="1" dirty="0">
                <a:latin typeface="+mj-lt"/>
              </a:rPr>
              <a:t>Let me introduce myself. I’m Prince </a:t>
            </a:r>
            <a:r>
              <a:rPr lang="en-US" sz="3200" i="1" dirty="0" err="1">
                <a:latin typeface="+mj-lt"/>
              </a:rPr>
              <a:t>Genatsvale</a:t>
            </a:r>
            <a:r>
              <a:rPr lang="en-US" sz="3200" i="1" dirty="0">
                <a:latin typeface="+mj-lt"/>
              </a:rPr>
              <a:t> of Georgia. My name means Friend. I’m brave. </a:t>
            </a:r>
            <a:endParaRPr lang="ru-RU" sz="3200" i="1" dirty="0">
              <a:latin typeface="+mj-lt"/>
            </a:endParaRPr>
          </a:p>
        </p:txBody>
      </p:sp>
      <p:pic>
        <p:nvPicPr>
          <p:cNvPr id="6" name="Рисунок 5">
            <a:extLst>
              <a:ext uri="{FF2B5EF4-FFF2-40B4-BE49-F238E27FC236}">
                <a16:creationId xmlns:a16="http://schemas.microsoft.com/office/drawing/2014/main" id="{584A0EA7-5A8C-4D3F-88CB-264CC603BEE7}"/>
              </a:ext>
            </a:extLst>
          </p:cNvPr>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6780" r="6780"/>
          <a:stretch>
            <a:fillRect/>
          </a:stretch>
        </p:blipFill>
        <p:spPr>
          <a:xfrm>
            <a:off x="5297488" y="560389"/>
            <a:ext cx="6132512" cy="485489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9548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4335" y="82125"/>
            <a:ext cx="3833906" cy="1858435"/>
          </a:xfrm>
        </p:spPr>
        <p:txBody>
          <a:bodyPr>
            <a:normAutofit/>
          </a:bodyPr>
          <a:lstStyle/>
          <a:p>
            <a:r>
              <a:rPr lang="en-US" sz="3600" dirty="0"/>
              <a:t>Princess Imani of Shona, Africa</a:t>
            </a:r>
            <a:endParaRPr lang="ru-RU" sz="3600" dirty="0"/>
          </a:p>
        </p:txBody>
      </p:sp>
      <p:sp>
        <p:nvSpPr>
          <p:cNvPr id="3" name="Номер слайда 2"/>
          <p:cNvSpPr>
            <a:spLocks noGrp="1"/>
          </p:cNvSpPr>
          <p:nvPr>
            <p:ph type="sldNum" sz="quarter" idx="12"/>
          </p:nvPr>
        </p:nvSpPr>
        <p:spPr/>
        <p:txBody>
          <a:bodyPr/>
          <a:lstStyle/>
          <a:p>
            <a:pPr rtl="0"/>
            <a:fld id="{13D2E340-0663-474B-992C-9192B5C45E57}" type="slidenum">
              <a:rPr lang="ru-RU" noProof="0" smtClean="0"/>
              <a:t>12</a:t>
            </a:fld>
            <a:endParaRPr lang="ru-RU" noProof="0"/>
          </a:p>
        </p:txBody>
      </p:sp>
      <p:sp>
        <p:nvSpPr>
          <p:cNvPr id="4" name="Текст 3"/>
          <p:cNvSpPr>
            <a:spLocks noGrp="1"/>
          </p:cNvSpPr>
          <p:nvPr>
            <p:ph type="body" sz="quarter" idx="18"/>
          </p:nvPr>
        </p:nvSpPr>
        <p:spPr>
          <a:xfrm>
            <a:off x="203200" y="1940561"/>
            <a:ext cx="4220117" cy="4484954"/>
          </a:xfrm>
        </p:spPr>
        <p:txBody>
          <a:bodyPr>
            <a:normAutofit/>
          </a:bodyPr>
          <a:lstStyle/>
          <a:p>
            <a:pPr algn="just"/>
            <a:r>
              <a:rPr lang="en-US" sz="2400" i="1" dirty="0">
                <a:latin typeface="+mj-lt"/>
              </a:rPr>
              <a:t>Your Majesty!</a:t>
            </a:r>
          </a:p>
          <a:p>
            <a:pPr algn="just"/>
            <a:r>
              <a:rPr lang="en-US" sz="2400" i="1" dirty="0">
                <a:latin typeface="+mj-lt"/>
              </a:rPr>
              <a:t>I’m Princess Imani of Shona. My name means Sensitive. I’m sweet and beautiful. I’m interested in dancing. This is our palace. This is my gift to you. These are delicious and sweet bananas.</a:t>
            </a:r>
            <a:endParaRPr lang="ru-RU" sz="2400" i="1" dirty="0">
              <a:latin typeface="+mj-lt"/>
            </a:endParaRPr>
          </a:p>
        </p:txBody>
      </p:sp>
      <p:pic>
        <p:nvPicPr>
          <p:cNvPr id="15" name="Рисунок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939244" y="347953"/>
            <a:ext cx="4799875" cy="28134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100" name="Picture 4">
            <a:extLst>
              <a:ext uri="{FF2B5EF4-FFF2-40B4-BE49-F238E27FC236}">
                <a16:creationId xmlns:a16="http://schemas.microsoft.com/office/drawing/2014/main" id="{E20D3AF9-5F6D-482F-9524-3EEDA3D1C041}"/>
              </a:ext>
            </a:extLst>
          </p:cNvPr>
          <p:cNvPicPr>
            <a:picLocks noGrp="1" noChangeAspect="1" noChangeArrowheads="1"/>
          </p:cNvPicPr>
          <p:nvPr>
            <p:ph type="pic" sz="quarter" idx="19"/>
          </p:nvPr>
        </p:nvPicPr>
        <p:blipFill>
          <a:blip r:embed="rId3">
            <a:extLst>
              <a:ext uri="{28A0092B-C50C-407E-A947-70E740481C1C}">
                <a14:useLocalDpi xmlns:a14="http://schemas.microsoft.com/office/drawing/2010/main" val="0"/>
              </a:ext>
            </a:extLst>
          </a:blip>
          <a:srcRect l="13157" r="13157"/>
          <a:stretch>
            <a:fillRect/>
          </a:stretch>
        </p:blipFill>
        <p:spPr bwMode="auto">
          <a:xfrm>
            <a:off x="5939245" y="3515360"/>
            <a:ext cx="4881155" cy="2580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9034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91C84CE-2E39-4123-A2F5-E703082BE53F}"/>
              </a:ext>
            </a:extLst>
          </p:cNvPr>
          <p:cNvSpPr>
            <a:spLocks noGrp="1"/>
          </p:cNvSpPr>
          <p:nvPr>
            <p:ph type="title"/>
          </p:nvPr>
        </p:nvSpPr>
        <p:spPr>
          <a:xfrm>
            <a:off x="762000" y="559678"/>
            <a:ext cx="3833906" cy="1726322"/>
          </a:xfrm>
        </p:spPr>
        <p:txBody>
          <a:bodyPr>
            <a:normAutofit fontScale="90000"/>
          </a:bodyPr>
          <a:lstStyle/>
          <a:p>
            <a:r>
              <a:rPr lang="en-US" sz="3600" dirty="0"/>
              <a:t>Prince </a:t>
            </a:r>
            <a:r>
              <a:rPr lang="en-US" sz="3600" dirty="0" err="1"/>
              <a:t>Zuberi</a:t>
            </a:r>
            <a:r>
              <a:rPr lang="en-US" sz="3600" dirty="0"/>
              <a:t> of </a:t>
            </a:r>
            <a:r>
              <a:rPr lang="en-US" sz="3600" dirty="0" err="1"/>
              <a:t>Shona,Africa</a:t>
            </a:r>
            <a:br>
              <a:rPr lang="ru-RU" sz="5400" dirty="0"/>
            </a:br>
            <a:endParaRPr lang="ru-RU" dirty="0"/>
          </a:p>
        </p:txBody>
      </p:sp>
      <p:sp>
        <p:nvSpPr>
          <p:cNvPr id="3" name="Номер слайда 2">
            <a:extLst>
              <a:ext uri="{FF2B5EF4-FFF2-40B4-BE49-F238E27FC236}">
                <a16:creationId xmlns:a16="http://schemas.microsoft.com/office/drawing/2014/main" id="{D22EBEFF-046D-415E-B262-D0D91D1F8DF3}"/>
              </a:ext>
            </a:extLst>
          </p:cNvPr>
          <p:cNvSpPr>
            <a:spLocks noGrp="1"/>
          </p:cNvSpPr>
          <p:nvPr>
            <p:ph type="sldNum" sz="quarter" idx="12"/>
          </p:nvPr>
        </p:nvSpPr>
        <p:spPr/>
        <p:txBody>
          <a:bodyPr/>
          <a:lstStyle/>
          <a:p>
            <a:pPr rtl="0"/>
            <a:fld id="{13D2E340-0663-474B-992C-9192B5C45E57}" type="slidenum">
              <a:rPr lang="ru-RU" noProof="0" smtClean="0"/>
              <a:t>13</a:t>
            </a:fld>
            <a:endParaRPr lang="ru-RU" noProof="0"/>
          </a:p>
        </p:txBody>
      </p:sp>
      <p:sp>
        <p:nvSpPr>
          <p:cNvPr id="4" name="Текст 3">
            <a:extLst>
              <a:ext uri="{FF2B5EF4-FFF2-40B4-BE49-F238E27FC236}">
                <a16:creationId xmlns:a16="http://schemas.microsoft.com/office/drawing/2014/main" id="{E3D938CD-D15A-4A36-82DE-2C7FF68D1AE9}"/>
              </a:ext>
            </a:extLst>
          </p:cNvPr>
          <p:cNvSpPr>
            <a:spLocks noGrp="1"/>
          </p:cNvSpPr>
          <p:nvPr>
            <p:ph type="body" sz="quarter" idx="18"/>
          </p:nvPr>
        </p:nvSpPr>
        <p:spPr>
          <a:xfrm>
            <a:off x="203200" y="1828800"/>
            <a:ext cx="4401350" cy="4143917"/>
          </a:xfrm>
        </p:spPr>
        <p:txBody>
          <a:bodyPr>
            <a:normAutofit/>
          </a:bodyPr>
          <a:lstStyle/>
          <a:p>
            <a:pPr algn="just"/>
            <a:r>
              <a:rPr lang="en-US" sz="3200" i="1" dirty="0">
                <a:latin typeface="+mj-lt"/>
              </a:rPr>
              <a:t>Let me introduce myself. </a:t>
            </a:r>
          </a:p>
          <a:p>
            <a:pPr algn="just"/>
            <a:r>
              <a:rPr lang="en-US" sz="3200" i="1" dirty="0">
                <a:latin typeface="+mj-lt"/>
              </a:rPr>
              <a:t>I’m prince </a:t>
            </a:r>
            <a:r>
              <a:rPr lang="en-US" sz="3200" i="1" dirty="0" err="1">
                <a:latin typeface="+mj-lt"/>
              </a:rPr>
              <a:t>Zuberi</a:t>
            </a:r>
            <a:r>
              <a:rPr lang="en-US" sz="3200" i="1" dirty="0">
                <a:latin typeface="+mj-lt"/>
              </a:rPr>
              <a:t> of Shona. I’m from Africa. My name means Strong. I’m cool. I love to hunt.</a:t>
            </a:r>
            <a:endParaRPr lang="ru-RU" sz="3200" i="1" dirty="0">
              <a:latin typeface="+mj-lt"/>
            </a:endParaRPr>
          </a:p>
        </p:txBody>
      </p:sp>
      <p:pic>
        <p:nvPicPr>
          <p:cNvPr id="6" name="Picture 2" descr="https://www.globalinfa.ru/wp-content/uploads/2021/10/zhiraf.jpg">
            <a:extLst>
              <a:ext uri="{FF2B5EF4-FFF2-40B4-BE49-F238E27FC236}">
                <a16:creationId xmlns:a16="http://schemas.microsoft.com/office/drawing/2014/main" id="{00FD4276-E1BB-49F8-A133-1C57B952DD5E}"/>
              </a:ext>
            </a:extLst>
          </p:cNvPr>
          <p:cNvPicPr>
            <a:picLocks noGrp="1" noChangeAspect="1" noChangeArrowheads="1"/>
          </p:cNvPicPr>
          <p:nvPr>
            <p:ph type="pic" sz="quarter" idx="19"/>
          </p:nvPr>
        </p:nvPicPr>
        <p:blipFill>
          <a:blip r:embed="rId2">
            <a:extLst>
              <a:ext uri="{28A0092B-C50C-407E-A947-70E740481C1C}">
                <a14:useLocalDpi xmlns:a14="http://schemas.microsoft.com/office/drawing/2010/main" val="0"/>
              </a:ext>
            </a:extLst>
          </a:blip>
          <a:srcRect l="10622" r="10622"/>
          <a:stretch>
            <a:fillRect/>
          </a:stretch>
        </p:blipFill>
        <p:spPr bwMode="auto">
          <a:xfrm>
            <a:off x="5297488" y="751839"/>
            <a:ext cx="6132512" cy="445008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8933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559678"/>
            <a:ext cx="3833906" cy="1065922"/>
          </a:xfrm>
        </p:spPr>
        <p:txBody>
          <a:bodyPr>
            <a:normAutofit/>
          </a:bodyPr>
          <a:lstStyle/>
          <a:p>
            <a:r>
              <a:rPr lang="en-US" sz="3200" dirty="0"/>
              <a:t>Princess </a:t>
            </a:r>
            <a:r>
              <a:rPr lang="en-US" sz="3200" dirty="0" err="1"/>
              <a:t>Khong</a:t>
            </a:r>
            <a:r>
              <a:rPr lang="en-US" sz="3200" dirty="0"/>
              <a:t> of Vietnam</a:t>
            </a:r>
            <a:endParaRPr lang="ru-RU" sz="3200" dirty="0"/>
          </a:p>
        </p:txBody>
      </p:sp>
      <p:sp>
        <p:nvSpPr>
          <p:cNvPr id="3" name="Номер слайда 2"/>
          <p:cNvSpPr>
            <a:spLocks noGrp="1"/>
          </p:cNvSpPr>
          <p:nvPr>
            <p:ph type="sldNum" sz="quarter" idx="12"/>
          </p:nvPr>
        </p:nvSpPr>
        <p:spPr/>
        <p:txBody>
          <a:bodyPr/>
          <a:lstStyle/>
          <a:p>
            <a:pPr rtl="0"/>
            <a:fld id="{13D2E340-0663-474B-992C-9192B5C45E57}" type="slidenum">
              <a:rPr lang="ru-RU" noProof="0" smtClean="0"/>
              <a:t>14</a:t>
            </a:fld>
            <a:endParaRPr lang="ru-RU" noProof="0"/>
          </a:p>
        </p:txBody>
      </p:sp>
      <p:sp>
        <p:nvSpPr>
          <p:cNvPr id="4" name="Текст 3">
            <a:extLst>
              <a:ext uri="{FF2B5EF4-FFF2-40B4-BE49-F238E27FC236}">
                <a16:creationId xmlns:a16="http://schemas.microsoft.com/office/drawing/2014/main" id="{04814F05-DB93-4BA6-BF15-E9D4EA5EE367}"/>
              </a:ext>
            </a:extLst>
          </p:cNvPr>
          <p:cNvSpPr>
            <a:spLocks noGrp="1"/>
          </p:cNvSpPr>
          <p:nvPr>
            <p:ph type="body" sz="quarter" idx="18"/>
          </p:nvPr>
        </p:nvSpPr>
        <p:spPr>
          <a:xfrm>
            <a:off x="172720" y="1625600"/>
            <a:ext cx="4431830" cy="4125913"/>
          </a:xfrm>
        </p:spPr>
        <p:txBody>
          <a:bodyPr>
            <a:normAutofit fontScale="92500" lnSpcReduction="20000"/>
          </a:bodyPr>
          <a:lstStyle/>
          <a:p>
            <a:pPr algn="just"/>
            <a:r>
              <a:rPr lang="en-US" sz="3200" i="1" dirty="0">
                <a:latin typeface="+mj-lt"/>
              </a:rPr>
              <a:t>Your Majesty!</a:t>
            </a:r>
          </a:p>
          <a:p>
            <a:pPr algn="just"/>
            <a:r>
              <a:rPr lang="en-US" sz="3200" i="1" dirty="0">
                <a:latin typeface="+mj-lt"/>
              </a:rPr>
              <a:t>I’m Princess </a:t>
            </a:r>
            <a:r>
              <a:rPr lang="en-US" sz="3200" i="1" dirty="0" err="1">
                <a:latin typeface="+mj-lt"/>
              </a:rPr>
              <a:t>Khong</a:t>
            </a:r>
            <a:r>
              <a:rPr lang="en-US" sz="3200" i="1" dirty="0">
                <a:latin typeface="+mj-lt"/>
              </a:rPr>
              <a:t> of Vietnam. My name means Rose. I’m sweet and beautiful. I’m interested in dancing and painting. This is our palace. This is my gift to you. It’s  a fan.</a:t>
            </a:r>
            <a:endParaRPr lang="ru-RU" sz="3200" i="1" dirty="0">
              <a:latin typeface="+mj-lt"/>
            </a:endParaRPr>
          </a:p>
          <a:p>
            <a:pPr algn="just"/>
            <a:endParaRPr lang="ru-RU" dirty="0"/>
          </a:p>
        </p:txBody>
      </p:sp>
      <p:pic>
        <p:nvPicPr>
          <p:cNvPr id="6" name="Рисунок 5"/>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10646" r="10646"/>
          <a:stretch>
            <a:fillRect/>
          </a:stretch>
        </p:blipFill>
        <p:spPr>
          <a:xfrm>
            <a:off x="6059488" y="560388"/>
            <a:ext cx="6132512" cy="5191125"/>
          </a:xfrm>
          <a:prstGeom prst="rect">
            <a:avLst/>
          </a:prstGeom>
          <a:ln>
            <a:noFill/>
          </a:ln>
          <a:effectLst>
            <a:softEdge rad="112500"/>
          </a:effectLst>
        </p:spPr>
      </p:pic>
    </p:spTree>
    <p:extLst>
      <p:ext uri="{BB962C8B-B14F-4D97-AF65-F5344CB8AC3E}">
        <p14:creationId xmlns:p14="http://schemas.microsoft.com/office/powerpoint/2010/main" val="1413009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2363" y="305849"/>
            <a:ext cx="3833906" cy="1512791"/>
          </a:xfrm>
        </p:spPr>
        <p:txBody>
          <a:bodyPr>
            <a:noAutofit/>
          </a:bodyPr>
          <a:lstStyle/>
          <a:p>
            <a:r>
              <a:rPr lang="en-US" sz="3200" dirty="0"/>
              <a:t>Princess </a:t>
            </a:r>
            <a:r>
              <a:rPr lang="en-US" sz="3200" dirty="0" err="1"/>
              <a:t>Khoshi</a:t>
            </a:r>
            <a:r>
              <a:rPr lang="en-US" sz="3200" dirty="0"/>
              <a:t>,</a:t>
            </a:r>
            <a:br>
              <a:rPr lang="en-US" sz="3200" dirty="0"/>
            </a:br>
            <a:r>
              <a:rPr lang="en-US" sz="3200" dirty="0"/>
              <a:t>Chrysanthemum Throne, Japan</a:t>
            </a:r>
            <a:endParaRPr lang="ru-RU" sz="3200" dirty="0"/>
          </a:p>
        </p:txBody>
      </p:sp>
      <p:sp>
        <p:nvSpPr>
          <p:cNvPr id="3" name="Номер слайда 2"/>
          <p:cNvSpPr>
            <a:spLocks noGrp="1"/>
          </p:cNvSpPr>
          <p:nvPr>
            <p:ph type="sldNum" sz="quarter" idx="12"/>
          </p:nvPr>
        </p:nvSpPr>
        <p:spPr/>
        <p:txBody>
          <a:bodyPr/>
          <a:lstStyle/>
          <a:p>
            <a:pPr rtl="0"/>
            <a:fld id="{13D2E340-0663-474B-992C-9192B5C45E57}" type="slidenum">
              <a:rPr lang="ru-RU" noProof="0" smtClean="0"/>
              <a:t>15</a:t>
            </a:fld>
            <a:endParaRPr lang="ru-RU" noProof="0"/>
          </a:p>
        </p:txBody>
      </p:sp>
      <p:sp>
        <p:nvSpPr>
          <p:cNvPr id="4" name="Текст 3"/>
          <p:cNvSpPr>
            <a:spLocks noGrp="1"/>
          </p:cNvSpPr>
          <p:nvPr>
            <p:ph type="body" sz="quarter" idx="18"/>
          </p:nvPr>
        </p:nvSpPr>
        <p:spPr>
          <a:xfrm>
            <a:off x="110690" y="1960881"/>
            <a:ext cx="4471469" cy="4350806"/>
          </a:xfrm>
        </p:spPr>
        <p:txBody>
          <a:bodyPr>
            <a:normAutofit fontScale="70000" lnSpcReduction="20000"/>
          </a:bodyPr>
          <a:lstStyle/>
          <a:p>
            <a:pPr algn="just"/>
            <a:r>
              <a:rPr lang="en-US" sz="3600" i="1" dirty="0">
                <a:latin typeface="+mj-lt"/>
              </a:rPr>
              <a:t>Good evening, Your Majesty!</a:t>
            </a:r>
          </a:p>
          <a:p>
            <a:pPr algn="just"/>
            <a:r>
              <a:rPr lang="en-US" sz="3600" i="1" dirty="0">
                <a:latin typeface="+mj-lt"/>
              </a:rPr>
              <a:t>Let me introduce myself. I’m Princess </a:t>
            </a:r>
            <a:r>
              <a:rPr lang="en-US" sz="3600" i="1" dirty="0" err="1">
                <a:latin typeface="+mj-lt"/>
              </a:rPr>
              <a:t>Khoshi</a:t>
            </a:r>
            <a:r>
              <a:rPr lang="en-US" sz="3600" i="1" dirty="0">
                <a:latin typeface="+mj-lt"/>
              </a:rPr>
              <a:t>, </a:t>
            </a:r>
            <a:r>
              <a:rPr lang="en-US" sz="3600" i="1" dirty="0" err="1">
                <a:latin typeface="+mj-lt"/>
              </a:rPr>
              <a:t>Chrysan-themum</a:t>
            </a:r>
            <a:r>
              <a:rPr lang="en-US" sz="3600" i="1" dirty="0">
                <a:latin typeface="+mj-lt"/>
              </a:rPr>
              <a:t> Throne. My name means Star. I’m sweet and beautiful. I’m interested in reading and music. This is our wonderful imperial palace . This is our gift to you. These are wooden sticks.</a:t>
            </a:r>
          </a:p>
          <a:p>
            <a:endParaRPr lang="ru-RU" sz="3600" dirty="0">
              <a:latin typeface="+mj-lt"/>
            </a:endParaRPr>
          </a:p>
        </p:txBody>
      </p:sp>
      <p:pic>
        <p:nvPicPr>
          <p:cNvPr id="6" name="Рисунок 5"/>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t="16158" b="16158"/>
          <a:stretch>
            <a:fillRect/>
          </a:stretch>
        </p:blipFill>
        <p:spPr>
          <a:xfrm>
            <a:off x="6035039" y="381000"/>
            <a:ext cx="4471469" cy="2841171"/>
          </a:xfrm>
          <a:prstGeom prst="rect">
            <a:avLst/>
          </a:prstGeom>
          <a:ln>
            <a:noFill/>
          </a:ln>
          <a:effectLst>
            <a:softEdge rad="112500"/>
          </a:effectLst>
        </p:spPr>
      </p:pic>
      <p:pic>
        <p:nvPicPr>
          <p:cNvPr id="6146" name="Picture 2">
            <a:extLst>
              <a:ext uri="{FF2B5EF4-FFF2-40B4-BE49-F238E27FC236}">
                <a16:creationId xmlns:a16="http://schemas.microsoft.com/office/drawing/2014/main" id="{AEB78004-89EB-4C7F-A33F-A8D8D2D036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3441" y="3429000"/>
            <a:ext cx="4573068"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996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908E429-7C47-4C9F-9DCD-68BA3401A114}"/>
              </a:ext>
            </a:extLst>
          </p:cNvPr>
          <p:cNvSpPr>
            <a:spLocks noGrp="1"/>
          </p:cNvSpPr>
          <p:nvPr>
            <p:ph type="title"/>
          </p:nvPr>
        </p:nvSpPr>
        <p:spPr>
          <a:xfrm>
            <a:off x="762000" y="559678"/>
            <a:ext cx="3833906" cy="1726322"/>
          </a:xfrm>
        </p:spPr>
        <p:txBody>
          <a:bodyPr>
            <a:normAutofit fontScale="90000"/>
          </a:bodyPr>
          <a:lstStyle/>
          <a:p>
            <a:r>
              <a:rPr lang="en-US" sz="3600" dirty="0"/>
              <a:t>Prince Akihiro, Japan</a:t>
            </a:r>
            <a:br>
              <a:rPr lang="ru-RU" sz="5400" dirty="0"/>
            </a:br>
            <a:endParaRPr lang="ru-RU" dirty="0"/>
          </a:p>
        </p:txBody>
      </p:sp>
      <p:sp>
        <p:nvSpPr>
          <p:cNvPr id="3" name="Номер слайда 2">
            <a:extLst>
              <a:ext uri="{FF2B5EF4-FFF2-40B4-BE49-F238E27FC236}">
                <a16:creationId xmlns:a16="http://schemas.microsoft.com/office/drawing/2014/main" id="{989C80D4-7773-474E-8339-75ACA83D916E}"/>
              </a:ext>
            </a:extLst>
          </p:cNvPr>
          <p:cNvSpPr>
            <a:spLocks noGrp="1"/>
          </p:cNvSpPr>
          <p:nvPr>
            <p:ph type="sldNum" sz="quarter" idx="12"/>
          </p:nvPr>
        </p:nvSpPr>
        <p:spPr/>
        <p:txBody>
          <a:bodyPr/>
          <a:lstStyle/>
          <a:p>
            <a:pPr rtl="0"/>
            <a:fld id="{13D2E340-0663-474B-992C-9192B5C45E57}" type="slidenum">
              <a:rPr lang="ru-RU" noProof="0" smtClean="0"/>
              <a:t>16</a:t>
            </a:fld>
            <a:endParaRPr lang="ru-RU" noProof="0"/>
          </a:p>
        </p:txBody>
      </p:sp>
      <p:sp>
        <p:nvSpPr>
          <p:cNvPr id="4" name="Текст 3">
            <a:extLst>
              <a:ext uri="{FF2B5EF4-FFF2-40B4-BE49-F238E27FC236}">
                <a16:creationId xmlns:a16="http://schemas.microsoft.com/office/drawing/2014/main" id="{CA84ABB9-A26C-4B5D-8A33-D2EC834754D5}"/>
              </a:ext>
            </a:extLst>
          </p:cNvPr>
          <p:cNvSpPr>
            <a:spLocks noGrp="1"/>
          </p:cNvSpPr>
          <p:nvPr>
            <p:ph type="body" sz="quarter" idx="18"/>
          </p:nvPr>
        </p:nvSpPr>
        <p:spPr>
          <a:xfrm>
            <a:off x="101600" y="1778000"/>
            <a:ext cx="4502950" cy="3973513"/>
          </a:xfrm>
        </p:spPr>
        <p:txBody>
          <a:bodyPr>
            <a:normAutofit lnSpcReduction="10000"/>
          </a:bodyPr>
          <a:lstStyle/>
          <a:p>
            <a:pPr algn="just"/>
            <a:r>
              <a:rPr lang="en-US" sz="3200" i="1" dirty="0">
                <a:latin typeface="+mj-lt"/>
              </a:rPr>
              <a:t>Let me introduce myself. </a:t>
            </a:r>
          </a:p>
          <a:p>
            <a:pPr algn="just"/>
            <a:r>
              <a:rPr lang="en-US" sz="3200" i="1" dirty="0">
                <a:latin typeface="+mj-lt"/>
              </a:rPr>
              <a:t>I’m prince Akihiro. I’m from Japan. My name means Clever. I’m cool  and brave. I keen on material arts.</a:t>
            </a:r>
            <a:endParaRPr lang="ru-RU" sz="3200" i="1" dirty="0">
              <a:latin typeface="+mj-lt"/>
            </a:endParaRPr>
          </a:p>
          <a:p>
            <a:pPr algn="just"/>
            <a:endParaRPr lang="ru-RU" i="1" dirty="0"/>
          </a:p>
        </p:txBody>
      </p:sp>
      <p:pic>
        <p:nvPicPr>
          <p:cNvPr id="6" name="Рисунок 5">
            <a:extLst>
              <a:ext uri="{FF2B5EF4-FFF2-40B4-BE49-F238E27FC236}">
                <a16:creationId xmlns:a16="http://schemas.microsoft.com/office/drawing/2014/main" id="{5E47D81D-3F04-4B45-A2CE-4C6537584B79}"/>
              </a:ext>
            </a:extLst>
          </p:cNvPr>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5700" r="5700"/>
          <a:stretch>
            <a:fillRect/>
          </a:stretch>
        </p:blipFill>
        <p:spPr>
          <a:xfrm>
            <a:off x="5297488" y="560389"/>
            <a:ext cx="6132512" cy="4865052"/>
          </a:xfrm>
          <a:prstGeom prst="rect">
            <a:avLst/>
          </a:prstGeom>
          <a:ln>
            <a:noFill/>
          </a:ln>
          <a:effectLst>
            <a:softEdge rad="112500"/>
          </a:effectLst>
        </p:spPr>
      </p:pic>
    </p:spTree>
    <p:extLst>
      <p:ext uri="{BB962C8B-B14F-4D97-AF65-F5344CB8AC3E}">
        <p14:creationId xmlns:p14="http://schemas.microsoft.com/office/powerpoint/2010/main" val="2166707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7816" y="72101"/>
            <a:ext cx="3833906" cy="1716059"/>
          </a:xfrm>
        </p:spPr>
        <p:txBody>
          <a:bodyPr>
            <a:normAutofit/>
          </a:bodyPr>
          <a:lstStyle/>
          <a:p>
            <a:r>
              <a:rPr lang="en-US" sz="3600" dirty="0"/>
              <a:t>Prince Leonard, France</a:t>
            </a:r>
            <a:endParaRPr lang="ru-RU" sz="3600" dirty="0"/>
          </a:p>
        </p:txBody>
      </p:sp>
      <p:sp>
        <p:nvSpPr>
          <p:cNvPr id="3" name="Номер слайда 2"/>
          <p:cNvSpPr>
            <a:spLocks noGrp="1"/>
          </p:cNvSpPr>
          <p:nvPr>
            <p:ph type="sldNum" sz="quarter" idx="12"/>
          </p:nvPr>
        </p:nvSpPr>
        <p:spPr/>
        <p:txBody>
          <a:bodyPr/>
          <a:lstStyle/>
          <a:p>
            <a:pPr rtl="0"/>
            <a:fld id="{13D2E340-0663-474B-992C-9192B5C45E57}" type="slidenum">
              <a:rPr lang="ru-RU" noProof="0" smtClean="0"/>
              <a:t>17</a:t>
            </a:fld>
            <a:endParaRPr lang="ru-RU" noProof="0"/>
          </a:p>
        </p:txBody>
      </p:sp>
      <p:sp>
        <p:nvSpPr>
          <p:cNvPr id="4" name="Текст 3"/>
          <p:cNvSpPr>
            <a:spLocks noGrp="1"/>
          </p:cNvSpPr>
          <p:nvPr>
            <p:ph type="body" sz="quarter" idx="18"/>
          </p:nvPr>
        </p:nvSpPr>
        <p:spPr>
          <a:xfrm>
            <a:off x="79623" y="1899921"/>
            <a:ext cx="4310743" cy="4539452"/>
          </a:xfrm>
        </p:spPr>
        <p:txBody>
          <a:bodyPr>
            <a:normAutofit fontScale="92500" lnSpcReduction="20000"/>
          </a:bodyPr>
          <a:lstStyle/>
          <a:p>
            <a:pPr algn="just"/>
            <a:r>
              <a:rPr lang="en-US" sz="3600" i="1" dirty="0">
                <a:latin typeface="+mj-lt"/>
              </a:rPr>
              <a:t>Let me introduce </a:t>
            </a:r>
            <a:r>
              <a:rPr lang="en-US" sz="3200" i="1" dirty="0">
                <a:latin typeface="+mj-lt"/>
              </a:rPr>
              <a:t>myself</a:t>
            </a:r>
            <a:r>
              <a:rPr lang="en-US" sz="3600" i="1" dirty="0">
                <a:latin typeface="+mj-lt"/>
              </a:rPr>
              <a:t>. </a:t>
            </a:r>
          </a:p>
          <a:p>
            <a:pPr algn="just"/>
            <a:r>
              <a:rPr lang="en-US" sz="3600" i="1" dirty="0">
                <a:latin typeface="+mj-lt"/>
              </a:rPr>
              <a:t>I’m prince Leonard. I’m from France. My name means Lion. I’m cool  and brave. I keen on painting. This is my Palace. It’s Louvre.</a:t>
            </a:r>
            <a:endParaRPr lang="ru-RU" sz="3600" i="1" dirty="0">
              <a:latin typeface="+mj-lt"/>
            </a:endParaRPr>
          </a:p>
          <a:p>
            <a:endParaRPr lang="ru-RU" sz="3600" i="1" dirty="0">
              <a:latin typeface="+mj-lt"/>
            </a:endParaRPr>
          </a:p>
        </p:txBody>
      </p:sp>
      <p:pic>
        <p:nvPicPr>
          <p:cNvPr id="8" name="Рисунок 7"/>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5742" r="5742"/>
          <a:stretch>
            <a:fillRect/>
          </a:stretch>
        </p:blipFill>
        <p:spPr>
          <a:xfrm>
            <a:off x="5913121" y="339634"/>
            <a:ext cx="4572000" cy="285714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170" name="Picture 2">
            <a:extLst>
              <a:ext uri="{FF2B5EF4-FFF2-40B4-BE49-F238E27FC236}">
                <a16:creationId xmlns:a16="http://schemas.microsoft.com/office/drawing/2014/main" id="{C25721EE-CF3B-4BB0-B490-CA6830B3E2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3120" y="3470366"/>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805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311426-9357-4AD6-9793-D6FD9D7DD205}"/>
              </a:ext>
            </a:extLst>
          </p:cNvPr>
          <p:cNvSpPr>
            <a:spLocks noGrp="1"/>
          </p:cNvSpPr>
          <p:nvPr>
            <p:ph type="title"/>
          </p:nvPr>
        </p:nvSpPr>
        <p:spPr>
          <a:xfrm>
            <a:off x="762000" y="213360"/>
            <a:ext cx="3833906" cy="2062480"/>
          </a:xfrm>
        </p:spPr>
        <p:txBody>
          <a:bodyPr>
            <a:normAutofit fontScale="90000"/>
          </a:bodyPr>
          <a:lstStyle/>
          <a:p>
            <a:r>
              <a:rPr lang="en-US" sz="3600" dirty="0"/>
              <a:t>Princess</a:t>
            </a:r>
            <a:r>
              <a:rPr lang="en-US" sz="5400" dirty="0"/>
              <a:t> </a:t>
            </a:r>
            <a:r>
              <a:rPr lang="en-US" sz="3600" dirty="0"/>
              <a:t>Margaret of Scotland, </a:t>
            </a:r>
            <a:br>
              <a:rPr lang="en-US" sz="3600" dirty="0"/>
            </a:br>
            <a:r>
              <a:rPr lang="en-US" sz="3600" dirty="0"/>
              <a:t>The UK</a:t>
            </a:r>
            <a:br>
              <a:rPr lang="ru-RU" sz="5400" dirty="0"/>
            </a:br>
            <a:endParaRPr lang="ru-RU" dirty="0"/>
          </a:p>
        </p:txBody>
      </p:sp>
      <p:sp>
        <p:nvSpPr>
          <p:cNvPr id="3" name="Номер слайда 2">
            <a:extLst>
              <a:ext uri="{FF2B5EF4-FFF2-40B4-BE49-F238E27FC236}">
                <a16:creationId xmlns:a16="http://schemas.microsoft.com/office/drawing/2014/main" id="{1E3960EE-D841-42D7-A808-A99EC0F63024}"/>
              </a:ext>
            </a:extLst>
          </p:cNvPr>
          <p:cNvSpPr>
            <a:spLocks noGrp="1"/>
          </p:cNvSpPr>
          <p:nvPr>
            <p:ph type="sldNum" sz="quarter" idx="12"/>
          </p:nvPr>
        </p:nvSpPr>
        <p:spPr/>
        <p:txBody>
          <a:bodyPr/>
          <a:lstStyle/>
          <a:p>
            <a:pPr rtl="0"/>
            <a:fld id="{13D2E340-0663-474B-992C-9192B5C45E57}" type="slidenum">
              <a:rPr lang="ru-RU" noProof="0" smtClean="0"/>
              <a:t>18</a:t>
            </a:fld>
            <a:endParaRPr lang="ru-RU" noProof="0"/>
          </a:p>
        </p:txBody>
      </p:sp>
      <p:sp>
        <p:nvSpPr>
          <p:cNvPr id="4" name="Текст 3">
            <a:extLst>
              <a:ext uri="{FF2B5EF4-FFF2-40B4-BE49-F238E27FC236}">
                <a16:creationId xmlns:a16="http://schemas.microsoft.com/office/drawing/2014/main" id="{E28DCF97-7B53-4F6B-AD71-C29F91ADD980}"/>
              </a:ext>
            </a:extLst>
          </p:cNvPr>
          <p:cNvSpPr>
            <a:spLocks noGrp="1"/>
          </p:cNvSpPr>
          <p:nvPr>
            <p:ph type="body" sz="quarter" idx="18"/>
          </p:nvPr>
        </p:nvSpPr>
        <p:spPr>
          <a:xfrm>
            <a:off x="182880" y="1666240"/>
            <a:ext cx="4421670" cy="4085273"/>
          </a:xfrm>
        </p:spPr>
        <p:txBody>
          <a:bodyPr>
            <a:normAutofit lnSpcReduction="10000"/>
          </a:bodyPr>
          <a:lstStyle/>
          <a:p>
            <a:pPr algn="just"/>
            <a:r>
              <a:rPr lang="en-US" sz="2400" i="1" dirty="0">
                <a:latin typeface="+mj-lt"/>
              </a:rPr>
              <a:t>Good evening, Your Majesty!</a:t>
            </a:r>
          </a:p>
          <a:p>
            <a:pPr algn="just"/>
            <a:r>
              <a:rPr lang="en-US" sz="2400" i="1" dirty="0">
                <a:latin typeface="+mj-lt"/>
              </a:rPr>
              <a:t>Let me introduce myself. </a:t>
            </a:r>
          </a:p>
          <a:p>
            <a:pPr algn="just"/>
            <a:r>
              <a:rPr lang="en-US" sz="2400" i="1" dirty="0">
                <a:latin typeface="+mj-lt"/>
              </a:rPr>
              <a:t>I’m Princess Margaret of Scotland. My name means Pearl. I’m sweet and beautiful. I’m interested in reading and music. This is our wonderful palace Inveraray. This is my gift to you. It’s a tartan scarf.</a:t>
            </a:r>
          </a:p>
          <a:p>
            <a:endParaRPr lang="ru-RU" dirty="0"/>
          </a:p>
        </p:txBody>
      </p:sp>
      <p:pic>
        <p:nvPicPr>
          <p:cNvPr id="6" name="Рисунок 5">
            <a:extLst>
              <a:ext uri="{FF2B5EF4-FFF2-40B4-BE49-F238E27FC236}">
                <a16:creationId xmlns:a16="http://schemas.microsoft.com/office/drawing/2014/main" id="{A9C8F159-13D8-45AD-A52B-CACEB2AB69A6}"/>
              </a:ext>
            </a:extLst>
          </p:cNvPr>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10757" r="10757"/>
          <a:stretch>
            <a:fillRect/>
          </a:stretch>
        </p:blipFill>
        <p:spPr>
          <a:xfrm>
            <a:off x="5297488" y="560389"/>
            <a:ext cx="6132512" cy="466185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54095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314960"/>
            <a:ext cx="3833906" cy="1422400"/>
          </a:xfrm>
        </p:spPr>
        <p:txBody>
          <a:bodyPr>
            <a:normAutofit/>
          </a:bodyPr>
          <a:lstStyle/>
          <a:p>
            <a:r>
              <a:rPr lang="en-US" sz="3200" dirty="0" err="1"/>
              <a:t>Countees</a:t>
            </a:r>
            <a:r>
              <a:rPr lang="en-US" sz="3200" dirty="0"/>
              <a:t> Britney, Canada</a:t>
            </a:r>
            <a:endParaRPr lang="ru-RU" sz="3200" dirty="0"/>
          </a:p>
        </p:txBody>
      </p:sp>
      <p:sp>
        <p:nvSpPr>
          <p:cNvPr id="3" name="Номер слайда 2"/>
          <p:cNvSpPr>
            <a:spLocks noGrp="1"/>
          </p:cNvSpPr>
          <p:nvPr>
            <p:ph type="sldNum" sz="quarter" idx="12"/>
          </p:nvPr>
        </p:nvSpPr>
        <p:spPr/>
        <p:txBody>
          <a:bodyPr/>
          <a:lstStyle/>
          <a:p>
            <a:pPr rtl="0"/>
            <a:fld id="{13D2E340-0663-474B-992C-9192B5C45E57}" type="slidenum">
              <a:rPr lang="ru-RU" noProof="0" smtClean="0"/>
              <a:t>19</a:t>
            </a:fld>
            <a:endParaRPr lang="ru-RU" noProof="0"/>
          </a:p>
        </p:txBody>
      </p:sp>
      <p:sp>
        <p:nvSpPr>
          <p:cNvPr id="4" name="Текст 3">
            <a:extLst>
              <a:ext uri="{FF2B5EF4-FFF2-40B4-BE49-F238E27FC236}">
                <a16:creationId xmlns:a16="http://schemas.microsoft.com/office/drawing/2014/main" id="{AE2ECA12-309A-43AA-AB4A-3CBA2BFC9DE9}"/>
              </a:ext>
            </a:extLst>
          </p:cNvPr>
          <p:cNvSpPr>
            <a:spLocks noGrp="1"/>
          </p:cNvSpPr>
          <p:nvPr>
            <p:ph type="body" sz="quarter" idx="18"/>
          </p:nvPr>
        </p:nvSpPr>
        <p:spPr>
          <a:xfrm>
            <a:off x="243840" y="1869440"/>
            <a:ext cx="4360710" cy="3882073"/>
          </a:xfrm>
        </p:spPr>
        <p:txBody>
          <a:bodyPr>
            <a:normAutofit lnSpcReduction="10000"/>
          </a:bodyPr>
          <a:lstStyle/>
          <a:p>
            <a:pPr algn="just"/>
            <a:r>
              <a:rPr lang="en-US" sz="2400" i="1" dirty="0">
                <a:latin typeface="+mj-lt"/>
              </a:rPr>
              <a:t>Good evening, Your Majesty!</a:t>
            </a:r>
          </a:p>
          <a:p>
            <a:pPr algn="just"/>
            <a:r>
              <a:rPr lang="en-US" sz="2400" i="1" dirty="0">
                <a:latin typeface="+mj-lt"/>
              </a:rPr>
              <a:t>Let me introduce myself. </a:t>
            </a:r>
          </a:p>
          <a:p>
            <a:pPr algn="just"/>
            <a:r>
              <a:rPr lang="en-US" sz="2400" i="1" dirty="0">
                <a:latin typeface="+mj-lt"/>
              </a:rPr>
              <a:t>I’m Britney. I am from Canada. My name means Small Britain. I’m sweet and beautiful. I’m interested in reading and music. This is our gift to you. It’s maple syrup.</a:t>
            </a:r>
          </a:p>
          <a:p>
            <a:endParaRPr lang="ru-RU" dirty="0"/>
          </a:p>
        </p:txBody>
      </p:sp>
      <p:pic>
        <p:nvPicPr>
          <p:cNvPr id="6" name="Рисунок 5"/>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13083" r="13083"/>
          <a:stretch>
            <a:fillRect/>
          </a:stretch>
        </p:blipFill>
        <p:spPr>
          <a:xfrm>
            <a:off x="6059488" y="458788"/>
            <a:ext cx="6132512" cy="5191125"/>
          </a:xfrm>
          <a:prstGeom prst="rect">
            <a:avLst/>
          </a:prstGeom>
          <a:ln>
            <a:noFill/>
          </a:ln>
          <a:effectLst>
            <a:softEdge rad="112500"/>
          </a:effectLst>
        </p:spPr>
      </p:pic>
    </p:spTree>
    <p:extLst>
      <p:ext uri="{BB962C8B-B14F-4D97-AF65-F5344CB8AC3E}">
        <p14:creationId xmlns:p14="http://schemas.microsoft.com/office/powerpoint/2010/main" val="1661280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767814" y="169862"/>
            <a:ext cx="3833906" cy="1606687"/>
          </a:xfrm>
        </p:spPr>
        <p:txBody>
          <a:bodyPr>
            <a:normAutofit/>
          </a:bodyPr>
          <a:lstStyle/>
          <a:p>
            <a:pPr algn="just"/>
            <a:r>
              <a:rPr lang="en-US" sz="3600" dirty="0"/>
              <a:t>Prince </a:t>
            </a:r>
            <a:r>
              <a:rPr lang="en-US" sz="3600" dirty="0" err="1"/>
              <a:t>Migel</a:t>
            </a:r>
            <a:r>
              <a:rPr lang="en-US" sz="3600" dirty="0"/>
              <a:t>, Spain</a:t>
            </a:r>
            <a:endParaRPr lang="ru-RU" sz="3600" dirty="0"/>
          </a:p>
        </p:txBody>
      </p:sp>
      <p:sp>
        <p:nvSpPr>
          <p:cNvPr id="5" name="Текст 4"/>
          <p:cNvSpPr>
            <a:spLocks noGrp="1"/>
          </p:cNvSpPr>
          <p:nvPr>
            <p:ph type="body" sz="quarter" idx="18"/>
          </p:nvPr>
        </p:nvSpPr>
        <p:spPr>
          <a:xfrm>
            <a:off x="409303" y="2116183"/>
            <a:ext cx="4172710" cy="4571955"/>
          </a:xfrm>
        </p:spPr>
        <p:txBody>
          <a:bodyPr>
            <a:normAutofit/>
          </a:bodyPr>
          <a:lstStyle/>
          <a:p>
            <a:pPr algn="just"/>
            <a:r>
              <a:rPr lang="en-US" sz="2400" i="1" dirty="0">
                <a:latin typeface="+mj-lt"/>
              </a:rPr>
              <a:t>Your Majesty!</a:t>
            </a:r>
          </a:p>
          <a:p>
            <a:pPr algn="just"/>
            <a:r>
              <a:rPr lang="en-US" sz="2400" i="1" dirty="0">
                <a:latin typeface="+mj-lt"/>
              </a:rPr>
              <a:t>My name is </a:t>
            </a:r>
            <a:r>
              <a:rPr lang="en-US" sz="2400" i="1" dirty="0" err="1">
                <a:latin typeface="+mj-lt"/>
              </a:rPr>
              <a:t>Migel</a:t>
            </a:r>
            <a:r>
              <a:rPr lang="en-US" sz="2400" i="1" dirty="0">
                <a:latin typeface="+mj-lt"/>
              </a:rPr>
              <a:t>. It means Godly. I’m from Spain. I’m kind and cool. My country is known for its beaches and warm sea. This is our Palace in Madrid. It’s big and beautiful. This is our gift to you. It’s a fan.</a:t>
            </a:r>
            <a:endParaRPr lang="ru-RU" sz="2400" i="1" dirty="0">
              <a:latin typeface="+mj-lt"/>
            </a:endParaRPr>
          </a:p>
        </p:txBody>
      </p:sp>
      <p:pic>
        <p:nvPicPr>
          <p:cNvPr id="8" name="Рисунок 7"/>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t="18256" b="18256"/>
          <a:stretch>
            <a:fillRect/>
          </a:stretch>
        </p:blipFill>
        <p:spPr>
          <a:xfrm>
            <a:off x="5852159" y="1001486"/>
            <a:ext cx="5686698" cy="34692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89868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559678"/>
            <a:ext cx="3833906" cy="1035442"/>
          </a:xfrm>
        </p:spPr>
        <p:txBody>
          <a:bodyPr>
            <a:normAutofit/>
          </a:bodyPr>
          <a:lstStyle/>
          <a:p>
            <a:r>
              <a:rPr lang="en-US" sz="3200" dirty="0"/>
              <a:t>Princess </a:t>
            </a:r>
            <a:r>
              <a:rPr lang="en-US" sz="3200" dirty="0" err="1"/>
              <a:t>Daryushka</a:t>
            </a:r>
            <a:r>
              <a:rPr lang="en-US" sz="3200" dirty="0"/>
              <a:t>, Russia</a:t>
            </a:r>
            <a:endParaRPr lang="ru-RU" sz="3200" dirty="0"/>
          </a:p>
        </p:txBody>
      </p:sp>
      <p:sp>
        <p:nvSpPr>
          <p:cNvPr id="3" name="Номер слайда 2"/>
          <p:cNvSpPr>
            <a:spLocks noGrp="1"/>
          </p:cNvSpPr>
          <p:nvPr>
            <p:ph type="sldNum" sz="quarter" idx="12"/>
          </p:nvPr>
        </p:nvSpPr>
        <p:spPr/>
        <p:txBody>
          <a:bodyPr/>
          <a:lstStyle/>
          <a:p>
            <a:pPr rtl="0"/>
            <a:fld id="{13D2E340-0663-474B-992C-9192B5C45E57}" type="slidenum">
              <a:rPr lang="ru-RU" noProof="0" smtClean="0"/>
              <a:t>20</a:t>
            </a:fld>
            <a:endParaRPr lang="ru-RU" noProof="0"/>
          </a:p>
        </p:txBody>
      </p:sp>
      <p:sp>
        <p:nvSpPr>
          <p:cNvPr id="4" name="Текст 3">
            <a:extLst>
              <a:ext uri="{FF2B5EF4-FFF2-40B4-BE49-F238E27FC236}">
                <a16:creationId xmlns:a16="http://schemas.microsoft.com/office/drawing/2014/main" id="{39738604-3160-4B38-9047-E48B426092F8}"/>
              </a:ext>
            </a:extLst>
          </p:cNvPr>
          <p:cNvSpPr>
            <a:spLocks noGrp="1"/>
          </p:cNvSpPr>
          <p:nvPr>
            <p:ph type="body" sz="quarter" idx="18"/>
          </p:nvPr>
        </p:nvSpPr>
        <p:spPr>
          <a:xfrm>
            <a:off x="254000" y="1778000"/>
            <a:ext cx="4350550" cy="3973513"/>
          </a:xfrm>
        </p:spPr>
        <p:txBody>
          <a:bodyPr>
            <a:normAutofit lnSpcReduction="10000"/>
          </a:bodyPr>
          <a:lstStyle/>
          <a:p>
            <a:pPr algn="just"/>
            <a:r>
              <a:rPr lang="en-US" i="1" dirty="0">
                <a:latin typeface="+mj-lt"/>
              </a:rPr>
              <a:t>Your Majesty! </a:t>
            </a:r>
          </a:p>
          <a:p>
            <a:pPr algn="just"/>
            <a:r>
              <a:rPr lang="en-US" i="1" dirty="0">
                <a:latin typeface="+mj-lt"/>
              </a:rPr>
              <a:t>I’m Princess </a:t>
            </a:r>
            <a:r>
              <a:rPr lang="en-US" i="1" dirty="0" err="1">
                <a:latin typeface="+mj-lt"/>
              </a:rPr>
              <a:t>Daryushka</a:t>
            </a:r>
            <a:r>
              <a:rPr lang="en-US" i="1" dirty="0">
                <a:latin typeface="+mj-lt"/>
              </a:rPr>
              <a:t>. I’m from Russia. My name means Good-natured. I’m clever, sweet and beautiful. My country is one of the biggest and most beautiful countries in the world. It has got many rivers, lakes, seas, fields, forests. People are hospital and generous in Russia. I’m interested  in dancing and music. This is our Kremlin. My gift is wooden spoons.</a:t>
            </a:r>
            <a:endParaRPr lang="ru-RU" i="1" dirty="0">
              <a:latin typeface="+mj-lt"/>
            </a:endParaRPr>
          </a:p>
          <a:p>
            <a:endParaRPr lang="ru-RU" dirty="0"/>
          </a:p>
        </p:txBody>
      </p:sp>
      <p:pic>
        <p:nvPicPr>
          <p:cNvPr id="6" name="Рисунок 5"/>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7675" b="7675"/>
          <a:stretch>
            <a:fillRect/>
          </a:stretch>
        </p:blipFill>
        <p:spPr>
          <a:xfrm>
            <a:off x="9161463" y="296863"/>
            <a:ext cx="3030537" cy="29241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9597" y="548639"/>
            <a:ext cx="2395273" cy="26723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4368" y="3637006"/>
            <a:ext cx="3833906" cy="27684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1360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210163-FE8E-4CE6-8535-CCFB49C7490B}"/>
              </a:ext>
            </a:extLst>
          </p:cNvPr>
          <p:cNvSpPr>
            <a:spLocks noGrp="1"/>
          </p:cNvSpPr>
          <p:nvPr>
            <p:ph type="title"/>
          </p:nvPr>
        </p:nvSpPr>
        <p:spPr>
          <a:xfrm>
            <a:off x="762000" y="156754"/>
            <a:ext cx="4088674" cy="2624546"/>
          </a:xfrm>
        </p:spPr>
        <p:txBody>
          <a:bodyPr>
            <a:normAutofit/>
          </a:bodyPr>
          <a:lstStyle/>
          <a:p>
            <a:r>
              <a:rPr lang="en-US" sz="3100" dirty="0"/>
              <a:t>Princess </a:t>
            </a:r>
            <a:r>
              <a:rPr lang="en-US" sz="3100" dirty="0" err="1"/>
              <a:t>Chelina</a:t>
            </a:r>
            <a:r>
              <a:rPr lang="en-US" sz="3100" dirty="0"/>
              <a:t> of Zaragoza, Spain</a:t>
            </a:r>
            <a:br>
              <a:rPr lang="ru-RU" sz="5400" dirty="0"/>
            </a:br>
            <a:endParaRPr lang="ru-RU" dirty="0"/>
          </a:p>
        </p:txBody>
      </p:sp>
      <p:sp>
        <p:nvSpPr>
          <p:cNvPr id="3" name="Номер слайда 2">
            <a:extLst>
              <a:ext uri="{FF2B5EF4-FFF2-40B4-BE49-F238E27FC236}">
                <a16:creationId xmlns:a16="http://schemas.microsoft.com/office/drawing/2014/main" id="{67C8B66F-7008-4E48-A679-3B78D65BC165}"/>
              </a:ext>
            </a:extLst>
          </p:cNvPr>
          <p:cNvSpPr>
            <a:spLocks noGrp="1"/>
          </p:cNvSpPr>
          <p:nvPr>
            <p:ph type="sldNum" sz="quarter" idx="12"/>
          </p:nvPr>
        </p:nvSpPr>
        <p:spPr/>
        <p:txBody>
          <a:bodyPr/>
          <a:lstStyle/>
          <a:p>
            <a:pPr rtl="0"/>
            <a:fld id="{13D2E340-0663-474B-992C-9192B5C45E57}" type="slidenum">
              <a:rPr lang="ru-RU" noProof="0" smtClean="0"/>
              <a:t>3</a:t>
            </a:fld>
            <a:endParaRPr lang="ru-RU" noProof="0"/>
          </a:p>
        </p:txBody>
      </p:sp>
      <p:sp>
        <p:nvSpPr>
          <p:cNvPr id="4" name="Текст 3">
            <a:extLst>
              <a:ext uri="{FF2B5EF4-FFF2-40B4-BE49-F238E27FC236}">
                <a16:creationId xmlns:a16="http://schemas.microsoft.com/office/drawing/2014/main" id="{8757F827-B5FE-4205-B467-A26DE90B5880}"/>
              </a:ext>
            </a:extLst>
          </p:cNvPr>
          <p:cNvSpPr>
            <a:spLocks noGrp="1"/>
          </p:cNvSpPr>
          <p:nvPr>
            <p:ph type="body" sz="quarter" idx="18"/>
          </p:nvPr>
        </p:nvSpPr>
        <p:spPr/>
        <p:txBody>
          <a:bodyPr>
            <a:normAutofit lnSpcReduction="10000"/>
          </a:bodyPr>
          <a:lstStyle/>
          <a:p>
            <a:pPr algn="just"/>
            <a:r>
              <a:rPr lang="en-US" sz="2400" i="1" dirty="0">
                <a:latin typeface="+mj-lt"/>
              </a:rPr>
              <a:t>Let me introduce myself. I’m Princess </a:t>
            </a:r>
            <a:r>
              <a:rPr lang="en-US" sz="2400" i="1" dirty="0" err="1">
                <a:latin typeface="+mj-lt"/>
              </a:rPr>
              <a:t>Chelina</a:t>
            </a:r>
            <a:r>
              <a:rPr lang="en-US" sz="2400" i="1" dirty="0">
                <a:latin typeface="+mj-lt"/>
              </a:rPr>
              <a:t> of </a:t>
            </a:r>
            <a:r>
              <a:rPr lang="en-US" sz="2400" i="1" dirty="0" err="1">
                <a:latin typeface="+mj-lt"/>
              </a:rPr>
              <a:t>Saragosa</a:t>
            </a:r>
            <a:r>
              <a:rPr lang="en-US" sz="2400" i="1" dirty="0">
                <a:latin typeface="+mj-lt"/>
              </a:rPr>
              <a:t>.    I’m from Spain. My name means Moon. I’m cheerful. I’m interested in folk dancing </a:t>
            </a:r>
            <a:r>
              <a:rPr lang="en-US" sz="2400" i="1" dirty="0" err="1">
                <a:latin typeface="+mj-lt"/>
              </a:rPr>
              <a:t>Flamenko</a:t>
            </a:r>
            <a:r>
              <a:rPr lang="en-US" sz="2400" i="1" dirty="0">
                <a:latin typeface="+mj-lt"/>
              </a:rPr>
              <a:t>.</a:t>
            </a:r>
            <a:endParaRPr lang="ru-RU" sz="2400" i="1" dirty="0">
              <a:latin typeface="+mj-lt"/>
            </a:endParaRPr>
          </a:p>
        </p:txBody>
      </p:sp>
      <p:sp>
        <p:nvSpPr>
          <p:cNvPr id="5" name="Рисунок 4">
            <a:extLst>
              <a:ext uri="{FF2B5EF4-FFF2-40B4-BE49-F238E27FC236}">
                <a16:creationId xmlns:a16="http://schemas.microsoft.com/office/drawing/2014/main" id="{DC99BBEC-1DDC-47A0-9B2D-12F5632FC7D8}"/>
              </a:ext>
            </a:extLst>
          </p:cNvPr>
          <p:cNvSpPr>
            <a:spLocks noGrp="1"/>
          </p:cNvSpPr>
          <p:nvPr>
            <p:ph type="pic" sz="quarter" idx="19"/>
          </p:nvPr>
        </p:nvSpPr>
        <p:spPr>
          <a:xfrm>
            <a:off x="5297488" y="559678"/>
            <a:ext cx="6132512" cy="5191835"/>
          </a:xfrm>
        </p:spPr>
      </p:sp>
      <p:pic>
        <p:nvPicPr>
          <p:cNvPr id="6" name="Рисунок 5">
            <a:extLst>
              <a:ext uri="{FF2B5EF4-FFF2-40B4-BE49-F238E27FC236}">
                <a16:creationId xmlns:a16="http://schemas.microsoft.com/office/drawing/2014/main" id="{28BF04B6-4C07-47F7-B72E-9D1497E46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4800" y="833120"/>
            <a:ext cx="5791200" cy="402335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50713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93588" y="181232"/>
            <a:ext cx="4188941" cy="1569191"/>
          </a:xfrm>
        </p:spPr>
        <p:txBody>
          <a:bodyPr>
            <a:normAutofit/>
          </a:bodyPr>
          <a:lstStyle/>
          <a:p>
            <a:r>
              <a:rPr lang="en-US" sz="3600" dirty="0"/>
              <a:t>Prince </a:t>
            </a:r>
            <a:r>
              <a:rPr lang="en-US" sz="3600" dirty="0" err="1"/>
              <a:t>Jinlung</a:t>
            </a:r>
            <a:r>
              <a:rPr lang="en-US" sz="3600" dirty="0"/>
              <a:t>, China </a:t>
            </a:r>
            <a:endParaRPr lang="ru-RU" sz="3600" dirty="0"/>
          </a:p>
        </p:txBody>
      </p:sp>
      <p:sp>
        <p:nvSpPr>
          <p:cNvPr id="5" name="Текст 4"/>
          <p:cNvSpPr>
            <a:spLocks noGrp="1"/>
          </p:cNvSpPr>
          <p:nvPr>
            <p:ph type="body" sz="quarter" idx="18"/>
          </p:nvPr>
        </p:nvSpPr>
        <p:spPr>
          <a:xfrm>
            <a:off x="436880" y="2307771"/>
            <a:ext cx="4093528" cy="3910149"/>
          </a:xfrm>
        </p:spPr>
        <p:txBody>
          <a:bodyPr>
            <a:normAutofit/>
          </a:bodyPr>
          <a:lstStyle/>
          <a:p>
            <a:pPr algn="just"/>
            <a:r>
              <a:rPr lang="en-US" sz="2400" i="1" dirty="0">
                <a:latin typeface="+mj-lt"/>
              </a:rPr>
              <a:t>Good evening, Your Majesty!</a:t>
            </a:r>
          </a:p>
          <a:p>
            <a:pPr algn="just"/>
            <a:r>
              <a:rPr lang="en-US" sz="2400" i="1" dirty="0">
                <a:latin typeface="+mj-lt"/>
              </a:rPr>
              <a:t>I’m Prince </a:t>
            </a:r>
            <a:r>
              <a:rPr lang="en-US" sz="2400" i="1" dirty="0" err="1">
                <a:latin typeface="+mj-lt"/>
              </a:rPr>
              <a:t>Jinlung</a:t>
            </a:r>
            <a:r>
              <a:rPr lang="en-US" sz="2400" i="1" dirty="0">
                <a:latin typeface="+mj-lt"/>
              </a:rPr>
              <a:t> of </a:t>
            </a:r>
            <a:r>
              <a:rPr lang="en-US" sz="2400" i="1" dirty="0" err="1">
                <a:latin typeface="+mj-lt"/>
              </a:rPr>
              <a:t>Fujin</a:t>
            </a:r>
            <a:r>
              <a:rPr lang="en-US" sz="2400" i="1" dirty="0">
                <a:latin typeface="+mj-lt"/>
              </a:rPr>
              <a:t>. I am from China. My name means Golden Dragon. I’m brave. </a:t>
            </a:r>
            <a:endParaRPr lang="ru-RU" sz="2400" i="1" dirty="0">
              <a:latin typeface="+mj-lt"/>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9908" y="1280160"/>
            <a:ext cx="5547361" cy="37185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23949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170D292-96E9-4D6B-BBD2-DCE19F6EFE38}"/>
              </a:ext>
            </a:extLst>
          </p:cNvPr>
          <p:cNvSpPr>
            <a:spLocks noGrp="1"/>
          </p:cNvSpPr>
          <p:nvPr>
            <p:ph type="title"/>
          </p:nvPr>
        </p:nvSpPr>
        <p:spPr>
          <a:xfrm>
            <a:off x="762000" y="559678"/>
            <a:ext cx="3833906" cy="1370722"/>
          </a:xfrm>
        </p:spPr>
        <p:txBody>
          <a:bodyPr>
            <a:normAutofit fontScale="90000"/>
          </a:bodyPr>
          <a:lstStyle/>
          <a:p>
            <a:pPr algn="ctr"/>
            <a:r>
              <a:rPr lang="en-US" sz="3200" dirty="0"/>
              <a:t>Princess Mei </a:t>
            </a:r>
            <a:r>
              <a:rPr lang="en-US" sz="3200" dirty="0" err="1"/>
              <a:t>Mei</a:t>
            </a:r>
            <a:r>
              <a:rPr lang="en-US" sz="3200" dirty="0"/>
              <a:t> of </a:t>
            </a:r>
            <a:r>
              <a:rPr lang="en-US" sz="3200" dirty="0" err="1"/>
              <a:t>Fujan</a:t>
            </a:r>
            <a:r>
              <a:rPr lang="en-US" sz="3200" dirty="0"/>
              <a:t>, China</a:t>
            </a:r>
            <a:br>
              <a:rPr lang="ru-RU" sz="3100" dirty="0"/>
            </a:br>
            <a:endParaRPr lang="ru-RU" sz="3100" dirty="0"/>
          </a:p>
        </p:txBody>
      </p:sp>
      <p:sp>
        <p:nvSpPr>
          <p:cNvPr id="3" name="Номер слайда 2">
            <a:extLst>
              <a:ext uri="{FF2B5EF4-FFF2-40B4-BE49-F238E27FC236}">
                <a16:creationId xmlns:a16="http://schemas.microsoft.com/office/drawing/2014/main" id="{7AE4A546-B364-494B-A90F-94B6BFB1C817}"/>
              </a:ext>
            </a:extLst>
          </p:cNvPr>
          <p:cNvSpPr>
            <a:spLocks noGrp="1"/>
          </p:cNvSpPr>
          <p:nvPr>
            <p:ph type="sldNum" sz="quarter" idx="12"/>
          </p:nvPr>
        </p:nvSpPr>
        <p:spPr/>
        <p:txBody>
          <a:bodyPr/>
          <a:lstStyle/>
          <a:p>
            <a:pPr rtl="0"/>
            <a:fld id="{13D2E340-0663-474B-992C-9192B5C45E57}" type="slidenum">
              <a:rPr lang="ru-RU" noProof="0" smtClean="0"/>
              <a:t>5</a:t>
            </a:fld>
            <a:endParaRPr lang="ru-RU" noProof="0"/>
          </a:p>
        </p:txBody>
      </p:sp>
      <p:sp>
        <p:nvSpPr>
          <p:cNvPr id="4" name="Текст 3">
            <a:extLst>
              <a:ext uri="{FF2B5EF4-FFF2-40B4-BE49-F238E27FC236}">
                <a16:creationId xmlns:a16="http://schemas.microsoft.com/office/drawing/2014/main" id="{C0868C3B-766E-44A5-9451-A6509F61A4AF}"/>
              </a:ext>
            </a:extLst>
          </p:cNvPr>
          <p:cNvSpPr>
            <a:spLocks noGrp="1"/>
          </p:cNvSpPr>
          <p:nvPr>
            <p:ph type="body" sz="quarter" idx="18"/>
          </p:nvPr>
        </p:nvSpPr>
        <p:spPr>
          <a:xfrm>
            <a:off x="330926" y="1930400"/>
            <a:ext cx="4273624" cy="4561840"/>
          </a:xfrm>
        </p:spPr>
        <p:txBody>
          <a:bodyPr>
            <a:noAutofit/>
          </a:bodyPr>
          <a:lstStyle/>
          <a:p>
            <a:pPr algn="just"/>
            <a:r>
              <a:rPr lang="en-US" sz="2400" i="1" dirty="0">
                <a:latin typeface="+mj-lt"/>
              </a:rPr>
              <a:t>Your Majesty!</a:t>
            </a:r>
          </a:p>
          <a:p>
            <a:pPr algn="just"/>
            <a:r>
              <a:rPr lang="en-US" sz="2400" i="1" dirty="0">
                <a:latin typeface="+mj-lt"/>
              </a:rPr>
              <a:t>I’m Princess Mei </a:t>
            </a:r>
            <a:r>
              <a:rPr lang="en-US" sz="2400" i="1" dirty="0" err="1">
                <a:latin typeface="+mj-lt"/>
              </a:rPr>
              <a:t>Mei</a:t>
            </a:r>
            <a:r>
              <a:rPr lang="en-US" sz="2400" i="1" dirty="0">
                <a:latin typeface="+mj-lt"/>
              </a:rPr>
              <a:t> of </a:t>
            </a:r>
            <a:r>
              <a:rPr lang="en-US" sz="2400" i="1" dirty="0" err="1">
                <a:latin typeface="+mj-lt"/>
              </a:rPr>
              <a:t>Fujan</a:t>
            </a:r>
            <a:r>
              <a:rPr lang="en-US" sz="2400" i="1" dirty="0">
                <a:latin typeface="+mj-lt"/>
              </a:rPr>
              <a:t>, China. My name means Wild Plum.    I’m sweet and beautiful. I’m interested in reading and music. This is our ancient imperial palace. It’s made of baked breaks. This is our gift to you. These are sparklers.</a:t>
            </a:r>
            <a:endParaRPr lang="ru-RU" sz="2400" i="1" dirty="0">
              <a:latin typeface="+mj-lt"/>
            </a:endParaRPr>
          </a:p>
        </p:txBody>
      </p:sp>
      <p:pic>
        <p:nvPicPr>
          <p:cNvPr id="6" name="Picture 2" descr="https://sun9-31.userapi.com/impg/GNPJozSRgd33HhMvwJ1nmnMU2RrmSbQOS3MhFw/Ske5K-NPfJY.jpg?size=750x486&amp;quality=95&amp;sign=28d388dac36c835555dc200caeed3957&amp;type=album">
            <a:extLst>
              <a:ext uri="{FF2B5EF4-FFF2-40B4-BE49-F238E27FC236}">
                <a16:creationId xmlns:a16="http://schemas.microsoft.com/office/drawing/2014/main" id="{E99F03FD-A264-492B-84CA-0A8F3E0B50F6}"/>
              </a:ext>
            </a:extLst>
          </p:cNvPr>
          <p:cNvPicPr>
            <a:picLocks noGrp="1" noChangeAspect="1" noChangeArrowheads="1"/>
          </p:cNvPicPr>
          <p:nvPr>
            <p:ph type="pic" sz="quarter" idx="19"/>
          </p:nvPr>
        </p:nvPicPr>
        <p:blipFill>
          <a:blip r:embed="rId2">
            <a:extLst>
              <a:ext uri="{28A0092B-C50C-407E-A947-70E740481C1C}">
                <a14:useLocalDpi xmlns:a14="http://schemas.microsoft.com/office/drawing/2010/main" val="0"/>
              </a:ext>
            </a:extLst>
          </a:blip>
          <a:srcRect l="11724" r="11724"/>
          <a:stretch>
            <a:fillRect/>
          </a:stretch>
        </p:blipFill>
        <p:spPr bwMode="auto">
          <a:xfrm>
            <a:off x="5297488" y="560389"/>
            <a:ext cx="6132512" cy="437737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089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1192" y="104117"/>
            <a:ext cx="3833906" cy="1755163"/>
          </a:xfrm>
        </p:spPr>
        <p:txBody>
          <a:bodyPr>
            <a:normAutofit/>
          </a:bodyPr>
          <a:lstStyle/>
          <a:p>
            <a:r>
              <a:rPr lang="en-US" sz="3600" dirty="0"/>
              <a:t>Princess </a:t>
            </a:r>
            <a:r>
              <a:rPr lang="en-US" sz="3600" dirty="0" err="1"/>
              <a:t>Sitara</a:t>
            </a:r>
            <a:r>
              <a:rPr lang="en-US" sz="3600" dirty="0"/>
              <a:t> of </a:t>
            </a:r>
            <a:r>
              <a:rPr lang="en-US" sz="3600" dirty="0" err="1"/>
              <a:t>Seljuqs</a:t>
            </a:r>
            <a:r>
              <a:rPr lang="en-US" sz="3600" dirty="0"/>
              <a:t>, Turkey</a:t>
            </a:r>
            <a:endParaRPr lang="ru-RU" sz="3600" dirty="0"/>
          </a:p>
        </p:txBody>
      </p:sp>
      <p:sp>
        <p:nvSpPr>
          <p:cNvPr id="3" name="Номер слайда 2"/>
          <p:cNvSpPr>
            <a:spLocks noGrp="1"/>
          </p:cNvSpPr>
          <p:nvPr>
            <p:ph type="sldNum" sz="quarter" idx="12"/>
          </p:nvPr>
        </p:nvSpPr>
        <p:spPr/>
        <p:txBody>
          <a:bodyPr/>
          <a:lstStyle/>
          <a:p>
            <a:pPr rtl="0"/>
            <a:fld id="{13D2E340-0663-474B-992C-9192B5C45E57}" type="slidenum">
              <a:rPr lang="ru-RU" noProof="0" smtClean="0"/>
              <a:t>6</a:t>
            </a:fld>
            <a:endParaRPr lang="ru-RU" noProof="0"/>
          </a:p>
        </p:txBody>
      </p:sp>
      <p:sp>
        <p:nvSpPr>
          <p:cNvPr id="4" name="Текст 3"/>
          <p:cNvSpPr>
            <a:spLocks noGrp="1"/>
          </p:cNvSpPr>
          <p:nvPr>
            <p:ph type="body" sz="quarter" idx="18"/>
          </p:nvPr>
        </p:nvSpPr>
        <p:spPr>
          <a:xfrm>
            <a:off x="233680" y="1960881"/>
            <a:ext cx="4361418" cy="4367282"/>
          </a:xfrm>
        </p:spPr>
        <p:txBody>
          <a:bodyPr>
            <a:normAutofit lnSpcReduction="10000"/>
          </a:bodyPr>
          <a:lstStyle/>
          <a:p>
            <a:pPr algn="just"/>
            <a:r>
              <a:rPr lang="en-US" sz="2400" i="1" dirty="0">
                <a:latin typeface="+mj-lt"/>
              </a:rPr>
              <a:t>Your Highness!</a:t>
            </a:r>
          </a:p>
          <a:p>
            <a:pPr algn="just"/>
            <a:r>
              <a:rPr lang="en-US" sz="2400" i="1" dirty="0">
                <a:latin typeface="+mj-lt"/>
              </a:rPr>
              <a:t>Let me introduce myself. </a:t>
            </a:r>
          </a:p>
          <a:p>
            <a:pPr algn="just"/>
            <a:r>
              <a:rPr lang="en-US" sz="2400" i="1" dirty="0">
                <a:latin typeface="+mj-lt"/>
              </a:rPr>
              <a:t>I’m Princess Sitara of Seljuqs. I’m from Turkey. My name means Star. I’m sweet. I’m interested in dancing. This is our palace </a:t>
            </a:r>
            <a:r>
              <a:rPr lang="en-US" sz="2400" i="1" dirty="0" err="1">
                <a:latin typeface="+mj-lt"/>
              </a:rPr>
              <a:t>Topkapi</a:t>
            </a:r>
            <a:r>
              <a:rPr lang="en-US" sz="2400" i="1" dirty="0">
                <a:latin typeface="+mj-lt"/>
              </a:rPr>
              <a:t> in Istanbul. This is our gift to you. These are Turkish sweets.</a:t>
            </a:r>
            <a:endParaRPr lang="ru-RU" sz="2400" i="1" dirty="0">
              <a:latin typeface="+mj-lt"/>
            </a:endParaRPr>
          </a:p>
        </p:txBody>
      </p:sp>
      <p:pic>
        <p:nvPicPr>
          <p:cNvPr id="9" name="Picture 2" descr="https://sun9-79.userapi.com/impg/ausngACpnz1OltBqnk3lX_3PvJaxRdvOazIUsw/NYMS_jbB-I8.jpg?size=1600x1065&amp;quality=95&amp;sign=c4a0f79a956fd18a5be476b4285b3486&amp;type=album">
            <a:extLst>
              <a:ext uri="{FF2B5EF4-FFF2-40B4-BE49-F238E27FC236}">
                <a16:creationId xmlns:a16="http://schemas.microsoft.com/office/drawing/2014/main" id="{B35452CB-EEBB-4410-A71A-87911A5199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2801" y="374469"/>
            <a:ext cx="4958079" cy="30105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A898BBA5-0BCB-4A5D-82DA-4EC51AA340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3554" y="3657601"/>
            <a:ext cx="4572000" cy="297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1860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7BF5445-3A9F-4C5E-B928-EF0D76FB842B}"/>
              </a:ext>
            </a:extLst>
          </p:cNvPr>
          <p:cNvSpPr>
            <a:spLocks noGrp="1"/>
          </p:cNvSpPr>
          <p:nvPr>
            <p:ph type="title"/>
          </p:nvPr>
        </p:nvSpPr>
        <p:spPr>
          <a:xfrm>
            <a:off x="762000" y="559678"/>
            <a:ext cx="3833906" cy="1716162"/>
          </a:xfrm>
        </p:spPr>
        <p:txBody>
          <a:bodyPr>
            <a:normAutofit fontScale="90000"/>
          </a:bodyPr>
          <a:lstStyle/>
          <a:p>
            <a:r>
              <a:rPr lang="en-US" sz="3200" dirty="0"/>
              <a:t>Prince</a:t>
            </a:r>
            <a:r>
              <a:rPr lang="en-US" sz="5400" dirty="0"/>
              <a:t> </a:t>
            </a:r>
            <a:r>
              <a:rPr lang="en-US" sz="3200" dirty="0"/>
              <a:t>Dogan of Seljuqs, Turkey</a:t>
            </a:r>
            <a:br>
              <a:rPr lang="ru-RU" sz="5400" dirty="0"/>
            </a:br>
            <a:endParaRPr lang="ru-RU" dirty="0"/>
          </a:p>
        </p:txBody>
      </p:sp>
      <p:sp>
        <p:nvSpPr>
          <p:cNvPr id="3" name="Номер слайда 2">
            <a:extLst>
              <a:ext uri="{FF2B5EF4-FFF2-40B4-BE49-F238E27FC236}">
                <a16:creationId xmlns:a16="http://schemas.microsoft.com/office/drawing/2014/main" id="{C5DB8B3A-5A5A-45A2-A8C3-16823ABBACAC}"/>
              </a:ext>
            </a:extLst>
          </p:cNvPr>
          <p:cNvSpPr>
            <a:spLocks noGrp="1"/>
          </p:cNvSpPr>
          <p:nvPr>
            <p:ph type="sldNum" sz="quarter" idx="12"/>
          </p:nvPr>
        </p:nvSpPr>
        <p:spPr/>
        <p:txBody>
          <a:bodyPr/>
          <a:lstStyle/>
          <a:p>
            <a:pPr rtl="0"/>
            <a:fld id="{13D2E340-0663-474B-992C-9192B5C45E57}" type="slidenum">
              <a:rPr lang="ru-RU" noProof="0" smtClean="0"/>
              <a:t>7</a:t>
            </a:fld>
            <a:endParaRPr lang="ru-RU" noProof="0"/>
          </a:p>
        </p:txBody>
      </p:sp>
      <p:sp>
        <p:nvSpPr>
          <p:cNvPr id="4" name="Текст 3">
            <a:extLst>
              <a:ext uri="{FF2B5EF4-FFF2-40B4-BE49-F238E27FC236}">
                <a16:creationId xmlns:a16="http://schemas.microsoft.com/office/drawing/2014/main" id="{D9BD337F-180A-4A50-B90D-00600367D193}"/>
              </a:ext>
            </a:extLst>
          </p:cNvPr>
          <p:cNvSpPr>
            <a:spLocks noGrp="1"/>
          </p:cNvSpPr>
          <p:nvPr>
            <p:ph type="body" sz="quarter" idx="18"/>
          </p:nvPr>
        </p:nvSpPr>
        <p:spPr>
          <a:xfrm>
            <a:off x="416560" y="1979201"/>
            <a:ext cx="4179346" cy="3810953"/>
          </a:xfrm>
        </p:spPr>
        <p:txBody>
          <a:bodyPr>
            <a:normAutofit/>
          </a:bodyPr>
          <a:lstStyle/>
          <a:p>
            <a:pPr algn="just"/>
            <a:r>
              <a:rPr lang="en-US" sz="3200" i="1" dirty="0">
                <a:latin typeface="+mj-lt"/>
              </a:rPr>
              <a:t>Your Majesty!</a:t>
            </a:r>
          </a:p>
          <a:p>
            <a:pPr algn="just"/>
            <a:r>
              <a:rPr lang="en-US" sz="3200" i="1" dirty="0">
                <a:latin typeface="+mj-lt"/>
              </a:rPr>
              <a:t>I’m Prince Dogan of Seljuqs, Turkey. My name means Falcon. I’m brave.</a:t>
            </a:r>
            <a:endParaRPr lang="ru-RU" sz="3200" i="1" dirty="0">
              <a:latin typeface="+mj-lt"/>
            </a:endParaRPr>
          </a:p>
        </p:txBody>
      </p:sp>
      <p:pic>
        <p:nvPicPr>
          <p:cNvPr id="6" name="Рисунок 5">
            <a:extLst>
              <a:ext uri="{FF2B5EF4-FFF2-40B4-BE49-F238E27FC236}">
                <a16:creationId xmlns:a16="http://schemas.microsoft.com/office/drawing/2014/main" id="{BDD42813-1B2A-4297-B198-88EEEC6148BF}"/>
              </a:ext>
            </a:extLst>
          </p:cNvPr>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16765" r="16765"/>
          <a:stretch>
            <a:fillRect/>
          </a:stretch>
        </p:blipFill>
        <p:spPr>
          <a:xfrm>
            <a:off x="5297488" y="560389"/>
            <a:ext cx="6132512" cy="41640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87890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8476" y="369310"/>
            <a:ext cx="3833906" cy="1500130"/>
          </a:xfrm>
        </p:spPr>
        <p:txBody>
          <a:bodyPr>
            <a:normAutofit/>
          </a:bodyPr>
          <a:lstStyle/>
          <a:p>
            <a:r>
              <a:rPr lang="en-US" sz="3600" dirty="0"/>
              <a:t>Princess </a:t>
            </a:r>
            <a:r>
              <a:rPr lang="en-US" sz="3600" dirty="0" err="1"/>
              <a:t>Marnesha</a:t>
            </a:r>
            <a:r>
              <a:rPr lang="en-US" sz="3600" dirty="0"/>
              <a:t>, India</a:t>
            </a:r>
            <a:endParaRPr lang="ru-RU" sz="3600" dirty="0"/>
          </a:p>
        </p:txBody>
      </p:sp>
      <p:sp>
        <p:nvSpPr>
          <p:cNvPr id="3" name="Номер слайда 2"/>
          <p:cNvSpPr>
            <a:spLocks noGrp="1"/>
          </p:cNvSpPr>
          <p:nvPr>
            <p:ph type="sldNum" sz="quarter" idx="12"/>
          </p:nvPr>
        </p:nvSpPr>
        <p:spPr/>
        <p:txBody>
          <a:bodyPr/>
          <a:lstStyle/>
          <a:p>
            <a:pPr rtl="0"/>
            <a:fld id="{13D2E340-0663-474B-992C-9192B5C45E57}" type="slidenum">
              <a:rPr lang="ru-RU" noProof="0" smtClean="0"/>
              <a:t>8</a:t>
            </a:fld>
            <a:endParaRPr lang="ru-RU" noProof="0"/>
          </a:p>
        </p:txBody>
      </p:sp>
      <p:sp>
        <p:nvSpPr>
          <p:cNvPr id="4" name="Текст 3"/>
          <p:cNvSpPr>
            <a:spLocks noGrp="1"/>
          </p:cNvSpPr>
          <p:nvPr>
            <p:ph type="body" sz="quarter" idx="18"/>
          </p:nvPr>
        </p:nvSpPr>
        <p:spPr>
          <a:xfrm>
            <a:off x="193040" y="2326640"/>
            <a:ext cx="4531360" cy="4207469"/>
          </a:xfrm>
        </p:spPr>
        <p:txBody>
          <a:bodyPr>
            <a:normAutofit fontScale="85000" lnSpcReduction="10000"/>
          </a:bodyPr>
          <a:lstStyle/>
          <a:p>
            <a:pPr algn="just"/>
            <a:r>
              <a:rPr lang="en-US" sz="3200" i="1" dirty="0">
                <a:latin typeface="+mj-lt"/>
              </a:rPr>
              <a:t>Your Majesty! </a:t>
            </a:r>
          </a:p>
          <a:p>
            <a:pPr algn="just"/>
            <a:r>
              <a:rPr lang="en-US" sz="3200" i="1" dirty="0">
                <a:latin typeface="+mj-lt"/>
              </a:rPr>
              <a:t>I’m </a:t>
            </a:r>
            <a:r>
              <a:rPr lang="en-US" sz="3200" i="1" dirty="0" err="1">
                <a:latin typeface="+mj-lt"/>
              </a:rPr>
              <a:t>Marnesha</a:t>
            </a:r>
            <a:r>
              <a:rPr lang="en-US" sz="3200" i="1" dirty="0">
                <a:latin typeface="+mj-lt"/>
              </a:rPr>
              <a:t>. My name means Wisdom. I’m clever, sweet and beautiful. I’m interested  in dancing and music. This is our beautiful palace Taj Mahal. My gift to you is Indian tea and spices.</a:t>
            </a:r>
            <a:endParaRPr lang="ru-RU" sz="3200" i="1" dirty="0">
              <a:latin typeface="+mj-lt"/>
            </a:endParaRPr>
          </a:p>
        </p:txBody>
      </p:sp>
      <p:pic>
        <p:nvPicPr>
          <p:cNvPr id="6" name="Рисунок 5"/>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18104" r="18104"/>
          <a:stretch>
            <a:fillRect/>
          </a:stretch>
        </p:blipFill>
        <p:spPr>
          <a:xfrm>
            <a:off x="5852160" y="178944"/>
            <a:ext cx="4075611" cy="281680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074" name="Picture 2" descr="https://sun9-49.userapi.com/impg/QSw321tyOtcNVFwLRbY7p3OFnN8SEebYXk1z2g/4nS2qVmsGC8.jpg?size=750x500&amp;quality=95&amp;sign=cccb851b21c060de551896a56deedfe7&amp;type=alb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2823" y="3291016"/>
            <a:ext cx="4371704" cy="29530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0109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E0C4F0B-FAC0-4C65-BB78-D2D50DE21736}"/>
              </a:ext>
            </a:extLst>
          </p:cNvPr>
          <p:cNvSpPr>
            <a:spLocks noGrp="1"/>
          </p:cNvSpPr>
          <p:nvPr>
            <p:ph type="title"/>
          </p:nvPr>
        </p:nvSpPr>
        <p:spPr/>
        <p:txBody>
          <a:bodyPr>
            <a:normAutofit/>
          </a:bodyPr>
          <a:lstStyle/>
          <a:p>
            <a:r>
              <a:rPr lang="en-US" sz="3600" dirty="0"/>
              <a:t>Maharaja </a:t>
            </a:r>
            <a:r>
              <a:rPr lang="en-US" sz="3600" dirty="0" err="1"/>
              <a:t>Massud</a:t>
            </a:r>
            <a:r>
              <a:rPr lang="en-US" sz="3600" dirty="0"/>
              <a:t>, India</a:t>
            </a:r>
            <a:br>
              <a:rPr lang="ru-RU" sz="5400" dirty="0"/>
            </a:br>
            <a:endParaRPr lang="ru-RU" dirty="0"/>
          </a:p>
        </p:txBody>
      </p:sp>
      <p:sp>
        <p:nvSpPr>
          <p:cNvPr id="3" name="Номер слайда 2">
            <a:extLst>
              <a:ext uri="{FF2B5EF4-FFF2-40B4-BE49-F238E27FC236}">
                <a16:creationId xmlns:a16="http://schemas.microsoft.com/office/drawing/2014/main" id="{9566667E-BFF6-4909-9749-A09AD05BE480}"/>
              </a:ext>
            </a:extLst>
          </p:cNvPr>
          <p:cNvSpPr>
            <a:spLocks noGrp="1"/>
          </p:cNvSpPr>
          <p:nvPr>
            <p:ph type="sldNum" sz="quarter" idx="12"/>
          </p:nvPr>
        </p:nvSpPr>
        <p:spPr/>
        <p:txBody>
          <a:bodyPr/>
          <a:lstStyle/>
          <a:p>
            <a:pPr rtl="0"/>
            <a:fld id="{13D2E340-0663-474B-992C-9192B5C45E57}" type="slidenum">
              <a:rPr lang="ru-RU" noProof="0" smtClean="0"/>
              <a:t>9</a:t>
            </a:fld>
            <a:endParaRPr lang="ru-RU" noProof="0"/>
          </a:p>
        </p:txBody>
      </p:sp>
      <p:sp>
        <p:nvSpPr>
          <p:cNvPr id="4" name="Текст 3">
            <a:extLst>
              <a:ext uri="{FF2B5EF4-FFF2-40B4-BE49-F238E27FC236}">
                <a16:creationId xmlns:a16="http://schemas.microsoft.com/office/drawing/2014/main" id="{D5DA874C-710E-40CD-9595-773A0CCA9605}"/>
              </a:ext>
            </a:extLst>
          </p:cNvPr>
          <p:cNvSpPr>
            <a:spLocks noGrp="1"/>
          </p:cNvSpPr>
          <p:nvPr>
            <p:ph type="body" sz="quarter" idx="18"/>
          </p:nvPr>
        </p:nvSpPr>
        <p:spPr/>
        <p:txBody>
          <a:bodyPr>
            <a:normAutofit/>
          </a:bodyPr>
          <a:lstStyle/>
          <a:p>
            <a:pPr algn="just"/>
            <a:r>
              <a:rPr lang="en-US" sz="3200" i="1" dirty="0">
                <a:latin typeface="+mj-lt"/>
              </a:rPr>
              <a:t>I’m Maharaja </a:t>
            </a:r>
            <a:r>
              <a:rPr lang="en-US" sz="3200" i="1" dirty="0" err="1">
                <a:latin typeface="+mj-lt"/>
              </a:rPr>
              <a:t>Massud</a:t>
            </a:r>
            <a:r>
              <a:rPr lang="en-US" sz="3200" i="1" dirty="0">
                <a:latin typeface="+mj-lt"/>
              </a:rPr>
              <a:t>. I am from India. My name means Lucky. I’m brave.</a:t>
            </a:r>
            <a:endParaRPr lang="ru-RU" sz="3200" i="1" dirty="0">
              <a:latin typeface="+mj-lt"/>
            </a:endParaRPr>
          </a:p>
        </p:txBody>
      </p:sp>
      <p:pic>
        <p:nvPicPr>
          <p:cNvPr id="6" name="Picture 2" descr="https://sun9-49.userapi.com/impg/QSw321tyOtcNVFwLRbY7p3OFnN8SEebYXk1z2g/4nS2qVmsGC8.jpg?size=750x500&amp;quality=95&amp;sign=cccb851b21c060de551896a56deedfe7&amp;type=album">
            <a:extLst>
              <a:ext uri="{FF2B5EF4-FFF2-40B4-BE49-F238E27FC236}">
                <a16:creationId xmlns:a16="http://schemas.microsoft.com/office/drawing/2014/main" id="{FAD469C1-A9EA-4B0C-BD45-45F107EE50DA}"/>
              </a:ext>
            </a:extLst>
          </p:cNvPr>
          <p:cNvPicPr>
            <a:picLocks noGrp="1" noChangeAspect="1" noChangeArrowheads="1"/>
          </p:cNvPicPr>
          <p:nvPr>
            <p:ph type="pic" sz="quarter" idx="19"/>
          </p:nvPr>
        </p:nvPicPr>
        <p:blipFill>
          <a:blip r:embed="rId2">
            <a:extLst>
              <a:ext uri="{28A0092B-C50C-407E-A947-70E740481C1C}">
                <a14:useLocalDpi xmlns:a14="http://schemas.microsoft.com/office/drawing/2010/main" val="0"/>
              </a:ext>
            </a:extLst>
          </a:blip>
          <a:srcRect l="10622" r="10622"/>
          <a:stretch>
            <a:fillRect/>
          </a:stretch>
        </p:blipFill>
        <p:spPr bwMode="auto">
          <a:xfrm>
            <a:off x="5297488" y="782319"/>
            <a:ext cx="6132512" cy="432816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1987526"/>
      </p:ext>
    </p:extLst>
  </p:cSld>
  <p:clrMapOvr>
    <a:masterClrMapping/>
  </p:clrMapOvr>
</p:sld>
</file>

<file path=ppt/theme/theme1.xml><?xml version="1.0" encoding="utf-8"?>
<a:theme xmlns:a="http://schemas.openxmlformats.org/drawingml/2006/main" name="Заголовки">
  <a:themeElements>
    <a:clrScheme name="Headlines">
      <a:dk1>
        <a:sysClr val="windowText" lastClr="000000"/>
      </a:dk1>
      <a:lt1>
        <a:sysClr val="window" lastClr="FFFFFF"/>
      </a:lt1>
      <a:dk2>
        <a:srgbClr val="1D1A1D"/>
      </a:dk2>
      <a:lt2>
        <a:srgbClr val="F5F5F5"/>
      </a:lt2>
      <a:accent1>
        <a:srgbClr val="439EB7"/>
      </a:accent1>
      <a:accent2>
        <a:srgbClr val="E28B55"/>
      </a:accent2>
      <a:accent3>
        <a:srgbClr val="DCB64D"/>
      </a:accent3>
      <a:accent4>
        <a:srgbClr val="4CA198"/>
      </a:accent4>
      <a:accent5>
        <a:srgbClr val="835B82"/>
      </a:accent5>
      <a:accent6>
        <a:srgbClr val="645135"/>
      </a:accent6>
      <a:hlink>
        <a:srgbClr val="439EB7"/>
      </a:hlink>
      <a:folHlink>
        <a:srgbClr val="835B82"/>
      </a:folHlink>
    </a:clrScheme>
    <a:fontScheme name="Headlines">
      <a:majorFont>
        <a:latin typeface="Century Schoolbook" panose="02040604050505020304"/>
        <a:ea typeface=""/>
        <a:cs typeface=""/>
        <a:font script="Jpan" typeface="メイリオ"/>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eadlines">
      <a:fillStyleLst>
        <a:solidFill>
          <a:schemeClr val="phClr"/>
        </a:solidFill>
        <a:solidFill>
          <a:schemeClr val="phClr">
            <a:tint val="67000"/>
            <a:satMod val="105000"/>
          </a:schemeClr>
        </a:solidFill>
        <a:gradFill rotWithShape="1">
          <a:gsLst>
            <a:gs pos="0">
              <a:schemeClr val="phClr">
                <a:tint val="100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6350" cap="flat" cmpd="sng" algn="in">
          <a:solidFill>
            <a:schemeClr val="phClr"/>
          </a:solidFill>
          <a:prstDash val="solid"/>
        </a:ln>
        <a:ln w="12700" cap="flat" cmpd="sng" algn="in">
          <a:solidFill>
            <a:schemeClr val="phClr"/>
          </a:solidFill>
          <a:prstDash val="solid"/>
        </a:ln>
        <a:ln w="19050" cap="flat" cmpd="sng" algn="in">
          <a:solidFill>
            <a:schemeClr val="phClr">
              <a:satMod val="150000"/>
            </a:schemeClr>
          </a:solidFill>
          <a:prstDash val="solid"/>
        </a:ln>
      </a:lnStyleLst>
      <a:effectStyleLst>
        <a:effectStyle>
          <a:effectLst/>
        </a:effectStyle>
        <a:effectStyle>
          <a:effectLst/>
        </a:effectStyle>
        <a:effectStyle>
          <a:effectLst>
            <a:innerShdw blurRad="88900" dist="25400" dir="10800000">
              <a:srgbClr val="000000">
                <a:alpha val="25000"/>
              </a:srgbClr>
            </a:innerShdw>
            <a:outerShdw blurRad="25400" dist="25400" dir="5400000" rotWithShape="0">
              <a:srgbClr val="FFFFFF">
                <a:alpha val="1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0478406_TF45175639" id="{0CB3B67C-ADA0-46A3-A501-1B1292F68551}" vid="{2091BC34-9FB7-40AF-8FF7-74627929E416}"/>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1c2eb7a32e66fb6e4260f3771546a5e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04e1f6479c48b08974ba73b5ca973489"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0E032F-2E55-4A86-BB2D-1A317C6429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DB4AFBF-E012-4607-B95C-D9E661912AC6}">
  <ds:schemaRefs>
    <ds:schemaRef ds:uri="http://purl.org/dc/elements/1.1/"/>
    <ds:schemaRef ds:uri="http://schemas.microsoft.com/office/2006/metadata/properties"/>
    <ds:schemaRef ds:uri="http://purl.org/dc/terms/"/>
    <ds:schemaRef ds:uri="http://schemas.openxmlformats.org/package/2006/metadata/core-properties"/>
    <ds:schemaRef ds:uri="16c05727-aa75-4e4a-9b5f-8a80a1165891"/>
    <ds:schemaRef ds:uri="http://purl.org/dc/dcmitype/"/>
    <ds:schemaRef ds:uri="http://schemas.microsoft.com/office/infopath/2007/PartnerControls"/>
    <ds:schemaRef ds:uri="http://schemas.microsoft.com/office/2006/documentManagement/types"/>
    <ds:schemaRef ds:uri="71af3243-3dd4-4a8d-8c0d-dd76da1f02a5"/>
    <ds:schemaRef ds:uri="http://www.w3.org/XML/1998/namespace"/>
  </ds:schemaRefs>
</ds:datastoreItem>
</file>

<file path=customXml/itemProps3.xml><?xml version="1.0" encoding="utf-8"?>
<ds:datastoreItem xmlns:ds="http://schemas.openxmlformats.org/officeDocument/2006/customXml" ds:itemID="{C77EC923-6023-4411-8330-A0042153EED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903</Words>
  <Application>Microsoft Office PowerPoint</Application>
  <PresentationFormat>Широкоэкранный</PresentationFormat>
  <Paragraphs>75</Paragraphs>
  <Slides>20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20</vt:i4>
      </vt:variant>
    </vt:vector>
  </HeadingPairs>
  <TitlesOfParts>
    <vt:vector size="25" baseType="lpstr">
      <vt:lpstr>Arial</vt:lpstr>
      <vt:lpstr>Calibri</vt:lpstr>
      <vt:lpstr>Century Schoolbook</vt:lpstr>
      <vt:lpstr>Corbel</vt:lpstr>
      <vt:lpstr>Заголовки</vt:lpstr>
      <vt:lpstr>Fairy tale Cinderella Guests of the ball</vt:lpstr>
      <vt:lpstr>Prince Migel, Spain</vt:lpstr>
      <vt:lpstr>Princess Chelina of Zaragoza, Spain </vt:lpstr>
      <vt:lpstr>Prince Jinlung, China </vt:lpstr>
      <vt:lpstr>Princess Mei Mei of Fujan, China </vt:lpstr>
      <vt:lpstr>Princess Sitara of Seljuqs, Turkey</vt:lpstr>
      <vt:lpstr>Prince Dogan of Seljuqs, Turkey </vt:lpstr>
      <vt:lpstr>Princess Marnesha, India</vt:lpstr>
      <vt:lpstr>Maharaja Massud, India </vt:lpstr>
      <vt:lpstr>Princess Darico, Georgia </vt:lpstr>
      <vt:lpstr>Prince Genatsvale, Georgia </vt:lpstr>
      <vt:lpstr>Princess Imani of Shona, Africa</vt:lpstr>
      <vt:lpstr>Prince Zuberi of Shona,Africa </vt:lpstr>
      <vt:lpstr>Princess Khong of Vietnam</vt:lpstr>
      <vt:lpstr>Princess Khoshi, Chrysanthemum Throne, Japan</vt:lpstr>
      <vt:lpstr>Prince Akihiro, Japan </vt:lpstr>
      <vt:lpstr>Prince Leonard, France</vt:lpstr>
      <vt:lpstr>Princess Margaret of Scotland,  The UK </vt:lpstr>
      <vt:lpstr>Countees Britney, Canada</vt:lpstr>
      <vt:lpstr>Princess Daryushka, Russia</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2022-10-02T11:19:40Z</dcterms:created>
  <dcterms:modified xsi:type="dcterms:W3CDTF">2023-02-01T12:01:21Z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