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9C8F-CC0D-4A15-AA60-4B42B14C497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80C1-0EAB-432E-AF6F-079881B7F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0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9C8F-CC0D-4A15-AA60-4B42B14C497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80C1-0EAB-432E-AF6F-079881B7F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678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9C8F-CC0D-4A15-AA60-4B42B14C497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80C1-0EAB-432E-AF6F-079881B7F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544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9C8F-CC0D-4A15-AA60-4B42B14C497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80C1-0EAB-432E-AF6F-079881B7F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525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9C8F-CC0D-4A15-AA60-4B42B14C497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80C1-0EAB-432E-AF6F-079881B7F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365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9C8F-CC0D-4A15-AA60-4B42B14C497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80C1-0EAB-432E-AF6F-079881B7F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423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9C8F-CC0D-4A15-AA60-4B42B14C497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80C1-0EAB-432E-AF6F-079881B7F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252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9C8F-CC0D-4A15-AA60-4B42B14C497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80C1-0EAB-432E-AF6F-079881B7F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003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9C8F-CC0D-4A15-AA60-4B42B14C497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80C1-0EAB-432E-AF6F-079881B7F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384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9C8F-CC0D-4A15-AA60-4B42B14C497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80C1-0EAB-432E-AF6F-079881B7F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106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9C8F-CC0D-4A15-AA60-4B42B14C497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80C1-0EAB-432E-AF6F-079881B7F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589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79C8F-CC0D-4A15-AA60-4B42B14C497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D80C1-0EAB-432E-AF6F-079881B7F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55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Переходный возраст: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Инструкция  по применению.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25167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Особенности переходного возраста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566" y="1201783"/>
            <a:ext cx="11236234" cy="4975180"/>
          </a:xfrm>
        </p:spPr>
        <p:txBody>
          <a:bodyPr/>
          <a:lstStyle/>
          <a:p>
            <a:r>
              <a:rPr lang="ru-RU" dirty="0"/>
              <a:t>Подросток от 12 до 16 лет — это формирующийся человек, чей интеллект уже способен перерабатывать полученный </a:t>
            </a:r>
            <a:r>
              <a:rPr lang="ru-RU" dirty="0" smtClean="0"/>
              <a:t>опыт</a:t>
            </a:r>
          </a:p>
          <a:p>
            <a:r>
              <a:rPr lang="ru-RU" dirty="0"/>
              <a:t>Подростки пока не способны нормально воспринимать </a:t>
            </a:r>
            <a:r>
              <a:rPr lang="ru-RU" dirty="0" smtClean="0"/>
              <a:t>критику</a:t>
            </a:r>
          </a:p>
          <a:p>
            <a:r>
              <a:rPr lang="ru-RU" dirty="0"/>
              <a:t>Не до конца сформированный мозг полагается на </a:t>
            </a:r>
            <a:r>
              <a:rPr lang="ru-RU" dirty="0" err="1" smtClean="0"/>
              <a:t>ломбическую</a:t>
            </a:r>
            <a:r>
              <a:rPr lang="ru-RU" dirty="0" smtClean="0"/>
              <a:t> </a:t>
            </a:r>
            <a:r>
              <a:rPr lang="ru-RU" dirty="0"/>
              <a:t>систему, а это зона эмоций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5584" y="3302161"/>
            <a:ext cx="6706416" cy="355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35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756" y="561704"/>
            <a:ext cx="6557553" cy="5839096"/>
          </a:xfrm>
        </p:spPr>
        <p:txBody>
          <a:bodyPr/>
          <a:lstStyle/>
          <a:p>
            <a:r>
              <a:rPr lang="ru-RU" dirty="0"/>
              <a:t>Подростки не в силах контролировать свои эмоциональные перепады. Эмоции всегда сильнее, чем того требует ситуация: не ошибка, а провал, не победа, а эйфория. Порой они специально ведут себя рискованно, чтобы получить сильные эмоции. Когда мир кажется серым и тусклым, его срочно необходимо заполнить новыми ощущениями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Не </a:t>
            </a:r>
            <a:r>
              <a:rPr lang="ru-RU" dirty="0"/>
              <a:t>соотносит значимость правильного решения с действиями и ресурсами, необходимыми для его достижения.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4309" y="3481252"/>
            <a:ext cx="5028384" cy="33496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3340" y="0"/>
            <a:ext cx="5509803" cy="367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5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1" y="1227909"/>
            <a:ext cx="6126480" cy="4949054"/>
          </a:xfrm>
        </p:spPr>
        <p:txBody>
          <a:bodyPr>
            <a:normAutofit/>
          </a:bodyPr>
          <a:lstStyle/>
          <a:p>
            <a:r>
              <a:rPr lang="ru-RU" dirty="0"/>
              <a:t>Переходный возраст свойственен каждому человеку, но его бурное протекание заметно не каждому родителю</a:t>
            </a:r>
            <a:r>
              <a:rPr lang="ru-RU" dirty="0" smtClean="0"/>
              <a:t>.</a:t>
            </a:r>
          </a:p>
          <a:p>
            <a:r>
              <a:rPr lang="ru-RU" dirty="0"/>
              <a:t>Многое зависит от нервной системы ребёнка, а также </a:t>
            </a:r>
            <a:r>
              <a:rPr lang="ru-RU" dirty="0" smtClean="0"/>
              <a:t>от поведенческой </a:t>
            </a:r>
            <a:r>
              <a:rPr lang="ru-RU" dirty="0"/>
              <a:t>и воспитательной стратегии мамы и папы.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8516" y="1731714"/>
            <a:ext cx="6103484" cy="512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79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296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Совет 1.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4320" y="1254034"/>
            <a:ext cx="5447211" cy="49229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b="1" dirty="0" smtClean="0"/>
              <a:t>Наделите </a:t>
            </a:r>
            <a:r>
              <a:rPr lang="ru-RU" sz="3600" b="1" dirty="0"/>
              <a:t>ребёнка обязанностями</a:t>
            </a:r>
          </a:p>
          <a:p>
            <a:pPr marL="0" indent="0">
              <a:buNone/>
            </a:pPr>
            <a:r>
              <a:rPr lang="ru-RU" dirty="0"/>
              <a:t>Чем больше подросток будет отвечать за чистоту в своих вещах, тем быстрее наведёт порядок в делах и взаимоотношениях. Пусть отвлекается на помощь родителям, пусть знает, сколько пыли за неделю скапливается на полке, пусть сам начинает замечать, что футболка несвежая и закончились носки.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0093" y="1058092"/>
            <a:ext cx="4890272" cy="489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25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Совет 2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006" y="1058091"/>
            <a:ext cx="7943985" cy="51728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/>
              <a:t>Установите правила и заранее обговорите </a:t>
            </a:r>
            <a:r>
              <a:rPr lang="ru-RU" b="1" dirty="0" smtClean="0"/>
              <a:t>санкции.</a:t>
            </a:r>
          </a:p>
          <a:p>
            <a:pPr marL="0" indent="0">
              <a:buNone/>
            </a:pPr>
            <a:r>
              <a:rPr lang="ru-RU" dirty="0" smtClean="0"/>
              <a:t>  Если </a:t>
            </a:r>
            <a:r>
              <a:rPr lang="ru-RU" dirty="0"/>
              <a:t>вы чувствуете, что ваши взаимоотношения необходимо регламентировать, установите чёткие правила. Пусть подросток заранее знает, какие санкции последует за ту или иную провинность. Говорите тоном, которого требует ситуация: волнуясь, раздражаясь, радуясь. Не делайте параллельно других дел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Во время беседы смотрите на своего ребёнка и дайте ему возможность наблюдать за вашими эмоциями. Ждите ответа столько, сколько нужно, не торопитесь.</a:t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r>
              <a:rPr lang="ru-RU" dirty="0"/>
              <a:t>Установив правила для подростка, следуйте им и сами. А главное — будьте готовы проявить стойкость, когда дело дойдёт до санкций. Оговоренное наказание должно быть приведено в жизнь, иначе поступок повторится.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2991" y="893445"/>
            <a:ext cx="4148818" cy="414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03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Совет 3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1338"/>
            <a:ext cx="8125097" cy="5275626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/>
              <a:t>Не налагайте табу на общение с друзьями из-за плохой </a:t>
            </a:r>
            <a:r>
              <a:rPr lang="ru-RU" sz="3600" b="1" dirty="0" smtClean="0"/>
              <a:t>оценки.</a:t>
            </a:r>
          </a:p>
          <a:p>
            <a:pPr marL="0" indent="0">
              <a:buNone/>
            </a:pPr>
            <a:r>
              <a:rPr lang="ru-RU" dirty="0" smtClean="0"/>
              <a:t>При </a:t>
            </a:r>
            <a:r>
              <a:rPr lang="ru-RU" dirty="0"/>
              <a:t>значимости коммуникаций, подрастающим детям не менее важно демонстрировать в дружеском общении усвоенные в период познавательной активности знания и навыки.</a:t>
            </a:r>
            <a:endParaRPr lang="ru-RU" b="1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1670" y="2674848"/>
            <a:ext cx="4711474" cy="41831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88" y="3788229"/>
            <a:ext cx="6998196" cy="306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Совет 4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504" y="1045029"/>
            <a:ext cx="7315200" cy="513193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b="1" dirty="0"/>
              <a:t>Не читайте морали — разговаривайте по </a:t>
            </a:r>
            <a:r>
              <a:rPr lang="ru-RU" sz="3600" b="1" dirty="0" smtClean="0"/>
              <a:t>душам.</a:t>
            </a:r>
            <a:endParaRPr lang="ru-RU" sz="3600" b="1" dirty="0"/>
          </a:p>
          <a:p>
            <a:pPr marL="0" indent="0">
              <a:buNone/>
            </a:pPr>
            <a:r>
              <a:rPr lang="ru-RU" dirty="0"/>
              <a:t>Не читайте подростку морали, тем более не стоит выливать на него свои переживания за его жизнь и здоровье. Постарайтесь спокойно рационально объяснять, каковы могут быть последствия тех действий, что он совершает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Гораздо ценнее для него открытая поддерживающая беседа с матерью или отцом, совместный просмотр фильма ужасов или поход в парк аттракционов за ясной, но контролируемой порцией адреналина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6532" y="365125"/>
            <a:ext cx="4175354" cy="439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53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Совет 5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629" y="3990848"/>
            <a:ext cx="12226834" cy="218611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600" b="1" dirty="0"/>
              <a:t>Не сваливайте на ребёнка проблемы взрослых и не принижайте его </a:t>
            </a:r>
            <a:r>
              <a:rPr lang="ru-RU" sz="3600" b="1" dirty="0" smtClean="0"/>
              <a:t>собственные.</a:t>
            </a:r>
          </a:p>
          <a:p>
            <a:pPr marL="0" indent="0">
              <a:buNone/>
            </a:pPr>
            <a:r>
              <a:rPr lang="ru-RU" dirty="0"/>
              <a:t>Ребёнок не должен вместе с вами переживать ваши проблемы на работе или быть в курсе того, из каких денег вы купили ему новые ботинки. Но не скрывайте от ребёнка развод, потерю близких, предстоящий переезд или смену материального достатка, свою усталость и слёзы.</a:t>
            </a:r>
            <a:endParaRPr lang="ru-RU" sz="3600" b="1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9160" y="0"/>
            <a:ext cx="7482840" cy="399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85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463</Words>
  <Application>Microsoft Office PowerPoint</Application>
  <PresentationFormat>Широкоэкранный</PresentationFormat>
  <Paragraphs>29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Переходный возраст:</vt:lpstr>
      <vt:lpstr>Особенности переходного возраста </vt:lpstr>
      <vt:lpstr>Презентация PowerPoint</vt:lpstr>
      <vt:lpstr>Презентация PowerPoint</vt:lpstr>
      <vt:lpstr>Совет 1.</vt:lpstr>
      <vt:lpstr>Совет 2 </vt:lpstr>
      <vt:lpstr>Совет 3 </vt:lpstr>
      <vt:lpstr>Совет 4 </vt:lpstr>
      <vt:lpstr>Совет 5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Переходный возраст:</dc:title>
  <dc:creator>Таисия Белоусова</dc:creator>
  <cp:lastModifiedBy>Таисия Белоусова</cp:lastModifiedBy>
  <cp:revision>11</cp:revision>
  <dcterms:created xsi:type="dcterms:W3CDTF">2023-02-01T08:30:26Z</dcterms:created>
  <dcterms:modified xsi:type="dcterms:W3CDTF">2023-02-01T11:11:40Z</dcterms:modified>
</cp:coreProperties>
</file>