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45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8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99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974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16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876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571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447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24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9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34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5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3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80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12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08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9AB2955-E9C3-4F9A-A43B-28BDBB196612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92BF1CA-214D-4DD7-9AC3-1F79082DD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226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/>
              <a:t>Тыл во время </a:t>
            </a:r>
            <a:r>
              <a:rPr lang="ru-RU" sz="6600" dirty="0" smtClean="0"/>
              <a:t>ВОВ</a:t>
            </a:r>
            <a:endParaRPr lang="ru-RU" sz="6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3" y="2090718"/>
            <a:ext cx="5857163" cy="39185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676" y="2090718"/>
            <a:ext cx="5880388" cy="391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35" y="0"/>
            <a:ext cx="85257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72871"/>
            <a:ext cx="10353762" cy="970450"/>
          </a:xfrm>
        </p:spPr>
        <p:txBody>
          <a:bodyPr/>
          <a:lstStyle/>
          <a:p>
            <a:r>
              <a:rPr lang="ru-RU" dirty="0" smtClean="0"/>
              <a:t>Воронежский Авиационный завод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16" y="1143321"/>
            <a:ext cx="7577920" cy="555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8"/>
            <a:ext cx="12192000" cy="685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52400"/>
            <a:ext cx="10353762" cy="970450"/>
          </a:xfrm>
        </p:spPr>
        <p:txBody>
          <a:bodyPr/>
          <a:lstStyle/>
          <a:p>
            <a:r>
              <a:rPr lang="ru-RU" dirty="0" smtClean="0"/>
              <a:t>Воронежский завод имени Коминтерна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687" y="1122850"/>
            <a:ext cx="8245978" cy="549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5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80416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Воронежский</a:t>
            </a:r>
            <a:r>
              <a:rPr lang="ru-RU" b="1" dirty="0">
                <a:effectLst/>
              </a:rPr>
              <a:t> </a:t>
            </a:r>
            <a:r>
              <a:rPr lang="ru-RU" dirty="0">
                <a:effectLst/>
              </a:rPr>
              <a:t>вагоноремонтный </a:t>
            </a:r>
            <a:r>
              <a:rPr lang="ru-RU" dirty="0" smtClean="0">
                <a:effectLst/>
              </a:rPr>
              <a:t>завод имени Тельмана </a:t>
            </a:r>
            <a:endParaRPr lang="ru-RU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6" y="1250866"/>
            <a:ext cx="7988800" cy="530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2" y="1432654"/>
            <a:ext cx="5855208" cy="4086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12" y="3502152"/>
            <a:ext cx="5500759" cy="310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8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5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08" y="210312"/>
            <a:ext cx="5434584" cy="4075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84" y="2551176"/>
            <a:ext cx="6165342" cy="411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93</TotalTime>
  <Words>18</Words>
  <Application>Microsoft Office PowerPoint</Application>
  <PresentationFormat>Широкоэкранный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Calisto MT</vt:lpstr>
      <vt:lpstr>Trebuchet MS</vt:lpstr>
      <vt:lpstr>Wingdings 2</vt:lpstr>
      <vt:lpstr>Сланец</vt:lpstr>
      <vt:lpstr>Тыл во время ВОВ</vt:lpstr>
      <vt:lpstr>Презентация PowerPoint</vt:lpstr>
      <vt:lpstr>Воронежский Авиационный завод</vt:lpstr>
      <vt:lpstr>Презентация PowerPoint</vt:lpstr>
      <vt:lpstr>Воронежский завод имени Коминтерна</vt:lpstr>
      <vt:lpstr>Воронежский вагоноремонтный завод имени Тельмана </vt:lpstr>
      <vt:lpstr>Сельское хозяйство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Тыл во время великой отечественной войны</dc:title>
  <dc:creator>Admin</dc:creator>
  <cp:lastModifiedBy>Admin</cp:lastModifiedBy>
  <cp:revision>10</cp:revision>
  <dcterms:created xsi:type="dcterms:W3CDTF">2023-01-18T14:55:23Z</dcterms:created>
  <dcterms:modified xsi:type="dcterms:W3CDTF">2023-01-20T17:12:12Z</dcterms:modified>
</cp:coreProperties>
</file>