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27" autoAdjust="0"/>
  </p:normalViewPr>
  <p:slideViewPr>
    <p:cSldViewPr>
      <p:cViewPr varScale="1">
        <p:scale>
          <a:sx n="72" d="100"/>
          <a:sy n="72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  <a:alpha val="99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1484784"/>
            <a:ext cx="77455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Проект на тему:</a:t>
            </a:r>
          </a:p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 «Мини-музей «Мой город»»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5373216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Подготовила и провела: воспитатель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Разумовская Н.А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638132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2022 год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071538" y="357166"/>
            <a:ext cx="69294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ДЕДОВСКАЯ СРЕДНЯЯ ОБЩЕОБРАЗОВАТЕЛЬНАЯ ШКОЛА №1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IMG_29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3000372"/>
            <a:ext cx="4643470" cy="264318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ZXI55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357166"/>
            <a:ext cx="6858000" cy="607220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269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III этап – заключительный.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На третьем, заключительном этапе проводятся обобщение результатов работы: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- Экскурсия в мини-музей для детей старшего дошкольного возраста.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IMG_30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000240"/>
            <a:ext cx="5000660" cy="33575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00760" y="2571744"/>
            <a:ext cx="28575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Вместе с детьми на экскурсию  в наш мини-музей мы пригласили ребят старшей группы. На экскурсии младшие дошкольники вместе с воспитателем рассказали гостям о городе, в котором  мы живем. С удовольствием показали экспонаты, которые мастерили сами и вместе с родителями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92088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Заключение.</a:t>
            </a:r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Главной задачей нашего  проекта было формирование у детей младшего дошкольного возраста представлений о родном городе, его достопримечательностях, символах , воспитание нравственно- патриотических чувств.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Во время проведения проекта  дошкольники познакомились со значимыми объектами города, его историей. Выучили стихи, научились узнавать улицы родного города.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С новой стороны ребята открылись в своих работах по изобразительной деятельности. Дошкольники  активно участвовали во всех играх, играх-ситуациях, дидактических играх, беседах. С большим удовольствием  рассказывали о своих любимых местах в городе, высказывали свое мнение о правилах поведения.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      Ребята научились ориентироваться на улицах города, выучили название улиц, на которых они живут, название города. 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Активное участие во всех мероприятиях нашего проекта принимали родители. Вместе с детьми родители готовили атрибуты для игр, учили стихотворения о родном городе, изготавливали экспонаты для  музея.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Наш  проект помог добиться положительных результатов в обучении  и воспитании детей, история родного города помогла участника проекта стать ближе и роднее друг другу.</a:t>
            </a:r>
          </a:p>
          <a:p>
            <a:pPr fontAlgn="base"/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7768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Список используемой литературы.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1.     Занятия по патриотическому воспитанию в детском саду / под ред. Л. А. </a:t>
            </a:r>
            <a:r>
              <a:rPr lang="ru-RU" dirty="0" err="1" smtClean="0">
                <a:solidFill>
                  <a:schemeClr val="bg1"/>
                </a:solidFill>
              </a:rPr>
              <a:t>Кондрыкинской</a:t>
            </a:r>
            <a:r>
              <a:rPr lang="ru-RU" dirty="0" smtClean="0">
                <a:solidFill>
                  <a:schemeClr val="bg1"/>
                </a:solidFill>
              </a:rPr>
              <a:t>. - Москва: Сфера, 2010. - 158 с.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2.     Алешина, Н. В. Знакомим дошкольников с родным городом : конспекты занятий / Н. В. Алешина. - Москва: Сфера, 1999. - 111 с.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3.     Нравственно-патриотическое воспитание детей дошкольного возраста : планирование работы и конспекты занятий / [авт.: А. Я. </a:t>
            </a:r>
            <a:r>
              <a:rPr lang="ru-RU" dirty="0" err="1" smtClean="0">
                <a:solidFill>
                  <a:schemeClr val="bg1"/>
                </a:solidFill>
              </a:rPr>
              <a:t>Ветохина</a:t>
            </a:r>
            <a:r>
              <a:rPr lang="ru-RU" dirty="0" smtClean="0">
                <a:solidFill>
                  <a:schemeClr val="bg1"/>
                </a:solidFill>
              </a:rPr>
              <a:t> и др.]. - Санкт-Петербург: Детство-Пресс, 2010. - 190, [1] с.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4.     Социально-нравственное воспитание детей 3-4 лет. Н. Г. </a:t>
            </a:r>
            <a:r>
              <a:rPr lang="ru-RU" dirty="0" err="1" smtClean="0">
                <a:solidFill>
                  <a:schemeClr val="bg1"/>
                </a:solidFill>
              </a:rPr>
              <a:t>Комратова</a:t>
            </a:r>
            <a:r>
              <a:rPr lang="ru-RU" dirty="0" smtClean="0">
                <a:solidFill>
                  <a:schemeClr val="bg1"/>
                </a:solidFill>
              </a:rPr>
              <a:t>, Л.Ф. Грибова. Издательство: Сфера, 2006 г. Серия: Программа развития.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5.     Окружающий мир (интегрированные занятия с детьми 4-7 лет). М. П. </a:t>
            </a:r>
            <a:r>
              <a:rPr lang="ru-RU" dirty="0" err="1" smtClean="0">
                <a:solidFill>
                  <a:schemeClr val="bg1"/>
                </a:solidFill>
              </a:rPr>
              <a:t>Костюченко</a:t>
            </a:r>
            <a:r>
              <a:rPr lang="ru-RU" dirty="0" smtClean="0">
                <a:solidFill>
                  <a:schemeClr val="bg1"/>
                </a:solidFill>
              </a:rPr>
              <a:t>. Редактор: Гринин Л. Е., Волкова-Алексеева Наталья Евгеньевна. Издательство: Учитель, 2020 г. Серия: ФГОС ДО: практика реализации.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6.     Мир в котором я живу. Н.Г. Комарова, Л.Ф. </a:t>
            </a:r>
            <a:r>
              <a:rPr lang="ru-RU" dirty="0" err="1" smtClean="0">
                <a:solidFill>
                  <a:schemeClr val="bg1"/>
                </a:solidFill>
              </a:rPr>
              <a:t>Гербова</a:t>
            </a:r>
            <a:r>
              <a:rPr lang="ru-RU" dirty="0" smtClean="0">
                <a:solidFill>
                  <a:schemeClr val="bg1"/>
                </a:solidFill>
              </a:rPr>
              <a:t>. Методическое пособие по ознакомлению детей 3-7 лет с </a:t>
            </a:r>
            <a:r>
              <a:rPr lang="ru-RU" dirty="0" err="1" smtClean="0">
                <a:solidFill>
                  <a:schemeClr val="bg1"/>
                </a:solidFill>
              </a:rPr>
              <a:t>оружающим</a:t>
            </a:r>
            <a:r>
              <a:rPr lang="ru-RU" dirty="0" smtClean="0">
                <a:solidFill>
                  <a:schemeClr val="bg1"/>
                </a:solidFill>
              </a:rPr>
              <a:t> миром" Издательство: Сфера, 2006 г. Серия: Программа развития.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44824"/>
            <a:ext cx="842493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img10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2857496"/>
            <a:ext cx="4319406" cy="36433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704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Введение.</a:t>
            </a:r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В огромном мире у каждого есть своя малая Родина, и мы несем по жизни в сердце ее частицу. Воспитать в ребенке патриотические чувства означает воспитать привязанность и любовь к малой Родине. И если мы хотим, чтобы наши дети полюбили свою страну, нам необходимо сделать немало, чтобы они полюбили то место, где родились и живут.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Чтобы вызвать интерес к родному городу, необходим подбор материала, который был бы доступен для восприятия ребенка, оставлял яркие впечатления. Это могут быть образы природы, общественные события, традиции, труд близких людей. Полученные знания о родном городе будут способствовать воспитанию у дошкольников таких чувств как привязанность, любовь к родному краю.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Мне бы хотелось, чтобы впечатления детства у наших детей стали истоками любви к родному городу и к людям, живущим в нем.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799288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Цель проекта: </a:t>
            </a:r>
            <a:r>
              <a:rPr lang="ru-RU" dirty="0" smtClean="0">
                <a:solidFill>
                  <a:schemeClr val="bg1"/>
                </a:solidFill>
              </a:rPr>
              <a:t>воспитание патриотических чувств: любви и привязанности к родному городу, основанных на ознакомлении детей младшего дошкольного возраста с историей, достопримечательностями, традициями родного города.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 Задачи проекта:</a:t>
            </a:r>
            <a:endParaRPr lang="ru-RU" dirty="0" smtClean="0">
              <a:solidFill>
                <a:schemeClr val="bg1"/>
              </a:solidFill>
            </a:endParaRPr>
          </a:p>
          <a:p>
            <a:pPr marL="342900" lvl="0" indent="-342900" fontAlgn="base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Создать мини- музей «Мой город»</a:t>
            </a:r>
          </a:p>
          <a:p>
            <a:pPr marL="342900" lvl="0" indent="-342900" fontAlgn="base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Формировать, обогащать, систематизировать и расширять знания детей о родном городе.</a:t>
            </a:r>
          </a:p>
          <a:p>
            <a:pPr marL="342900" lvl="0" indent="-342900" fontAlgn="base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Развивать интерес к историческому прошлому родного города и его культурным ценностям.</a:t>
            </a:r>
          </a:p>
          <a:p>
            <a:pPr marL="342900" lvl="0" indent="-342900" fontAlgn="base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Воспитывать чувство привязанности к «малой» Родине.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Вид проекта.</a:t>
            </a:r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Краткосрочный (7.11.2022-18.11.2022).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Тип проекта.</a:t>
            </a:r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Детско-взрослый, открытый.</a:t>
            </a:r>
          </a:p>
          <a:p>
            <a:pPr fontAlgn="base"/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Участники проекта.</a:t>
            </a:r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Дети младшей группы, воспитатели, родители воспитанников.</a:t>
            </a:r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3" name="Рисунок 2" descr="1741016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3501008"/>
            <a:ext cx="2664296" cy="24928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2809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 Формы работы с детьми.</a:t>
            </a:r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Непосредственно образовательная деятельность, чтение художественной литературы, беседы, разучивание отрывков о родном городе, игры, развлечения,  театрализованная, изобразительная деятельность, конструирование.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Совместная деятельность детей и родителей.</a:t>
            </a:r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Разучивание отрывков из стихотворений о родном городе.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Изготовление экспонатов (предметов) для мини-музея, оформление выставки «Достопримечательности».</a:t>
            </a:r>
          </a:p>
          <a:p>
            <a:pPr fontAlgn="base"/>
            <a:r>
              <a:rPr lang="ru-RU" dirty="0" smtClean="0"/>
              <a:t> </a:t>
            </a:r>
          </a:p>
          <a:p>
            <a:pPr fontAlgn="base"/>
            <a:r>
              <a:rPr lang="ru-RU" b="1" dirty="0" smtClean="0"/>
              <a:t> </a:t>
            </a:r>
            <a:r>
              <a:rPr lang="ru-RU" b="1" dirty="0" smtClean="0">
                <a:solidFill>
                  <a:schemeClr val="bg1"/>
                </a:solidFill>
              </a:rPr>
              <a:t>Актуальность.</a:t>
            </a:r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В ходе воспитательно-образовательного процесса выявилось, что у детей  младшего дошкольного возраста слабо развит интерес к истории родного края, родного города. Наблюдая за детьми, было замечено, что не все дети знают правила культуры поведения на улице города , не умеют называть город, улицу на которой живут. Вот поэтому, педагоги нашей  группы,  решили совместно с детьми работать над проектом «Мини-музей «Мой город»».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79928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dirty="0" smtClean="0"/>
              <a:t> </a:t>
            </a:r>
            <a:r>
              <a:rPr lang="ru-RU" b="1" dirty="0" smtClean="0">
                <a:solidFill>
                  <a:schemeClr val="bg1"/>
                </a:solidFill>
              </a:rPr>
              <a:t> Ожидаемые результаты.</a:t>
            </a:r>
          </a:p>
          <a:p>
            <a:pPr algn="ctr" fontAlgn="base"/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   </a:t>
            </a:r>
            <a:r>
              <a:rPr lang="ru-RU" dirty="0" smtClean="0">
                <a:solidFill>
                  <a:schemeClr val="bg1"/>
                </a:solidFill>
              </a:rPr>
              <a:t>Дети должны знать и называть свой город, символику города, достопримечательности, название улиц, на которых живут.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 детей должно быть сформировано чувство гордости за свой город и желание сохранить его чистым и красивым.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Повышение познавательного интереса среди детей к родной истории.</a:t>
            </a:r>
          </a:p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  </a:t>
            </a:r>
            <a:endParaRPr lang="ru-RU" dirty="0" smtClean="0">
              <a:solidFill>
                <a:schemeClr val="bg1"/>
              </a:solidFill>
            </a:endParaRPr>
          </a:p>
          <a:p>
            <a:pPr algn="ctr" fontAlgn="base"/>
            <a:r>
              <a:rPr lang="ru-RU" b="1" dirty="0" smtClean="0">
                <a:solidFill>
                  <a:schemeClr val="bg1"/>
                </a:solidFill>
              </a:rPr>
              <a:t>Этапы реализации проекта.</a:t>
            </a:r>
          </a:p>
          <a:p>
            <a:pPr algn="ctr" fontAlgn="base"/>
            <a:endParaRPr lang="ru-RU" dirty="0" smtClean="0">
              <a:solidFill>
                <a:schemeClr val="bg1"/>
              </a:solidFill>
            </a:endParaRPr>
          </a:p>
          <a:p>
            <a:pPr lvl="0" fontAlgn="base"/>
            <a:r>
              <a:rPr lang="ru-RU" dirty="0" smtClean="0">
                <a:solidFill>
                  <a:schemeClr val="bg1"/>
                </a:solidFill>
              </a:rPr>
              <a:t>1.Подготовительный (аналитический).</a:t>
            </a:r>
          </a:p>
          <a:p>
            <a:pPr lvl="0" fontAlgn="base"/>
            <a:r>
              <a:rPr lang="ru-RU" dirty="0" smtClean="0">
                <a:solidFill>
                  <a:schemeClr val="bg1"/>
                </a:solidFill>
              </a:rPr>
              <a:t>2.Основной (реализация намеченных планов).</a:t>
            </a:r>
          </a:p>
          <a:p>
            <a:pPr lvl="0" fontAlgn="base"/>
            <a:r>
              <a:rPr lang="ru-RU" dirty="0" smtClean="0">
                <a:solidFill>
                  <a:schemeClr val="bg1"/>
                </a:solidFill>
              </a:rPr>
              <a:t>3.Заключительный (подведение итогов).</a:t>
            </a:r>
          </a:p>
          <a:p>
            <a:pPr fontAlgn="base"/>
            <a:endParaRPr lang="ru-RU" dirty="0"/>
          </a:p>
        </p:txBody>
      </p:sp>
      <p:pic>
        <p:nvPicPr>
          <p:cNvPr id="5" name="Рисунок 4" descr="IMG_3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3500438"/>
            <a:ext cx="3143254" cy="31432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 smtClean="0"/>
              <a:t> </a:t>
            </a:r>
          </a:p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I этап – подготовительный.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В ходе данного этапа проводится предварительная работа: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— определение целей и задач проекта, сбор материала, необходимого для реализации цели проекта;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— прогнозирование результата, составление плана совместной деятельности с детьми и родителями;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— подбор материала и оборудования для занятий, бесед, сюжетно-ролевых игр с детьми;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— создание развивающей среды, внесение игр по теме, дидактических, сюжетно-ролевых, настольно-печатных;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— сотрудничество с родителями (изготовление атрибутов к играм, сбор материала для музея, изготовление экспонатов музея)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— беседы с родителями о необходимости  участия в проекте, о серьезном отношении к воспитательно-образовательному процессу в ДОУ.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30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4357718" cy="3357586"/>
          </a:xfrm>
          <a:prstGeom prst="rect">
            <a:avLst/>
          </a:prstGeom>
        </p:spPr>
      </p:pic>
      <p:pic>
        <p:nvPicPr>
          <p:cNvPr id="6" name="Рисунок 5" descr="IMG_29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2928934"/>
            <a:ext cx="4429156" cy="35719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7768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ru-RU" dirty="0" smtClean="0"/>
          </a:p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II этап – основной (практический).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Внедрение в воспитательно-образовательный процесс эффективных методов и приемов по формированию у детей представлений о родном городе: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— непосредственно образовательная деятельность по теме «Мой город», «Флаг и герб города Дедовск» 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— беседы: «Достопримечательности города», «Правила поведения на улицах города», «История города Дедовска»;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- НОД по развитию речи «Кто в домике живет»;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— изобразительная деятельность: аппликация «Дома моего города»,рисование «Мой город»;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- Конструирование «Старый город», «Детская площадка»;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— творческие игры; игры-ситуации: «Экскурсия по родному городу»; «Мы в пожарной части»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- дидактические игры «Назови», «Собери картинку»,  «Символы города»;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— консультация для родителей: «Воспитание нравственно-патриотических чувств у дошкольников»;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— проведение индивидуальных бесед с родителями.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9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071546"/>
            <a:ext cx="3929090" cy="4643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G_29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1480"/>
            <a:ext cx="4357718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355</Words>
  <Application>Microsoft Office PowerPoint</Application>
  <PresentationFormat>Экран (4:3)</PresentationFormat>
  <Paragraphs>91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Разик</dc:creator>
  <cp:lastModifiedBy>Славик</cp:lastModifiedBy>
  <cp:revision>28</cp:revision>
  <dcterms:created xsi:type="dcterms:W3CDTF">2020-02-24T16:45:16Z</dcterms:created>
  <dcterms:modified xsi:type="dcterms:W3CDTF">2023-01-25T19:03:26Z</dcterms:modified>
</cp:coreProperties>
</file>