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БОБРЫ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886200"/>
            <a:ext cx="2857520" cy="1752600"/>
          </a:xfrm>
        </p:spPr>
        <p:txBody>
          <a:bodyPr/>
          <a:lstStyle/>
          <a:p>
            <a:r>
              <a:rPr lang="ru-RU" dirty="0" smtClean="0"/>
              <a:t>Жители</a:t>
            </a:r>
          </a:p>
          <a:p>
            <a:r>
              <a:rPr lang="ru-RU" dirty="0" smtClean="0"/>
              <a:t>пруда</a:t>
            </a:r>
            <a:endParaRPr lang="ru-RU" dirty="0"/>
          </a:p>
        </p:txBody>
      </p:sp>
      <p:pic>
        <p:nvPicPr>
          <p:cNvPr id="1026" name="Picture 2" descr="C:\Users\User\Links\istock_000010253110medium (1)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3786190"/>
            <a:ext cx="5286380" cy="26691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Дом бобра</a:t>
            </a:r>
            <a:r>
              <a:rPr lang="en-US" dirty="0" smtClean="0"/>
              <a:t>-</a:t>
            </a:r>
            <a:r>
              <a:rPr lang="ru-RU" dirty="0" smtClean="0"/>
              <a:t>хатка</a:t>
            </a:r>
            <a:endParaRPr lang="ru-RU" dirty="0"/>
          </a:p>
        </p:txBody>
      </p:sp>
      <p:pic>
        <p:nvPicPr>
          <p:cNvPr id="4" name="Содержимое 3" descr="1626449582_5-funart-pro-p-khatka-bobra-zhivotnie-krasivo-foto-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8908" y="1729655"/>
            <a:ext cx="6788945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ПИТАЮТСЯ БОБРЫ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5" name="Содержимое 4" descr="b92d45720b2d9c8192-4736982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868" y="1142984"/>
            <a:ext cx="5374135" cy="3714776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1428736"/>
            <a:ext cx="3008313" cy="3714776"/>
          </a:xfrm>
        </p:spPr>
        <p:txBody>
          <a:bodyPr/>
          <a:lstStyle/>
          <a:p>
            <a:r>
              <a:rPr lang="ru-RU" dirty="0" smtClean="0"/>
              <a:t>БОБРЫ РАСТИТЕЛЬНОЯДНЫЕ.ПИТАЮТСЯ  РАЗНЫМИ  ВИДАМИ  ДЕРЕВЬЕВ </a:t>
            </a:r>
            <a:r>
              <a:rPr lang="ru-RU" dirty="0" smtClean="0"/>
              <a:t>, </a:t>
            </a:r>
            <a:r>
              <a:rPr lang="ru-RU" dirty="0" smtClean="0"/>
              <a:t>НАПРИМЕР,ОСИНА,ИВА,ТОПОЛЬ  И  БЕРЁЗА,А ЕЩЁ  ТРАВЯНИСТЫМИ  РАСТЕНИЯМИ</a:t>
            </a:r>
            <a:r>
              <a:rPr lang="en-US" dirty="0" smtClean="0"/>
              <a:t>:</a:t>
            </a:r>
            <a:r>
              <a:rPr lang="ru-RU" dirty="0" smtClean="0"/>
              <a:t>КУВШИНКА,КУБЫШКА,РОГОЗ,ТРОСТНИК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Бобр занесён в красную книгу </a:t>
            </a:r>
            <a:endParaRPr lang="ru-RU" dirty="0"/>
          </a:p>
        </p:txBody>
      </p:sp>
      <p:pic>
        <p:nvPicPr>
          <p:cNvPr id="4" name="Содержимое 3" descr="krasnaya_kniga2-mi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1785926"/>
            <a:ext cx="5429288" cy="435771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Люди загрязняют </a:t>
            </a:r>
            <a:r>
              <a:rPr lang="ru-RU" dirty="0" smtClean="0"/>
              <a:t>пруды, п</a:t>
            </a:r>
            <a:r>
              <a:rPr lang="ru-RU" dirty="0" smtClean="0"/>
              <a:t>оэтому бобрам негде жить.</a:t>
            </a:r>
            <a:endParaRPr lang="ru-RU" dirty="0"/>
          </a:p>
        </p:txBody>
      </p:sp>
      <p:pic>
        <p:nvPicPr>
          <p:cNvPr id="4" name="Содержимое 3" descr="83731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9250" y="2500306"/>
            <a:ext cx="5905500" cy="392908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4288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Интересные факты</a:t>
            </a:r>
            <a:br>
              <a:rPr lang="ru-RU" dirty="0" smtClean="0"/>
            </a:br>
            <a:r>
              <a:rPr lang="ru-RU" dirty="0" smtClean="0"/>
              <a:t>о</a:t>
            </a:r>
            <a:br>
              <a:rPr lang="ru-RU" dirty="0" smtClean="0"/>
            </a:br>
            <a:r>
              <a:rPr lang="ru-RU" dirty="0" smtClean="0"/>
              <a:t>бобрах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вы знали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5" name="Содержимое 4" descr="img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857364"/>
            <a:ext cx="4702695" cy="4143404"/>
          </a:xfrm>
        </p:spPr>
      </p:pic>
      <p:pic>
        <p:nvPicPr>
          <p:cNvPr id="6" name="Содержимое 5" descr="screen16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58315" y="2143116"/>
            <a:ext cx="4385685" cy="378621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СПАСИБО ЗА 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ВНИМАНИЕ</a:t>
            </a:r>
            <a:r>
              <a:rPr lang="en-US" dirty="0" smtClean="0"/>
              <a:t>!!!</a:t>
            </a:r>
            <a:endParaRPr lang="ru-RU" dirty="0"/>
          </a:p>
        </p:txBody>
      </p:sp>
      <p:pic>
        <p:nvPicPr>
          <p:cNvPr id="4" name="Содержимое 3" descr="8019cf010b5aeeb052f40c77bb019129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1775286"/>
            <a:ext cx="4470006" cy="408260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48</Words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БОБРЫ</vt:lpstr>
      <vt:lpstr>Дом бобра-хатка</vt:lpstr>
      <vt:lpstr>ЧЕМ ПИТАЮТСЯ БОБРЫ?</vt:lpstr>
      <vt:lpstr>Бобр занесён в красную книгу </vt:lpstr>
      <vt:lpstr>Люди загрязняют пруды, поэтому бобрам негде жить.</vt:lpstr>
      <vt:lpstr>Интересные факты о бобрах</vt:lpstr>
      <vt:lpstr>А вы знали?</vt:lpstr>
      <vt:lpstr>СПАСИБО ЗА 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БОБРЫ</dc:title>
  <dc:creator>User</dc:creator>
  <cp:lastModifiedBy>User</cp:lastModifiedBy>
  <cp:revision>13</cp:revision>
  <dcterms:created xsi:type="dcterms:W3CDTF">2022-12-28T09:40:03Z</dcterms:created>
  <dcterms:modified xsi:type="dcterms:W3CDTF">2022-12-29T12:31:20Z</dcterms:modified>
</cp:coreProperties>
</file>