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9" r:id="rId4"/>
    <p:sldId id="260" r:id="rId5"/>
    <p:sldId id="264" r:id="rId6"/>
    <p:sldId id="265" r:id="rId7"/>
    <p:sldId id="266" r:id="rId8"/>
    <p:sldId id="267" r:id="rId9"/>
    <p:sldId id="268" r:id="rId10"/>
    <p:sldId id="27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D9C6"/>
    <a:srgbClr val="DAD7C4"/>
    <a:srgbClr val="E1DCC7"/>
    <a:srgbClr val="DFDB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1" d="100"/>
          <a:sy n="61" d="100"/>
        </p:scale>
        <p:origin x="996" y="78"/>
      </p:cViewPr>
      <p:guideLst>
        <p:guide orient="horz" pos="2205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442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358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43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362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566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323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250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451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551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872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170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A06ED-3795-469E-AB06-3797943D0487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7C368-DEEA-4D4A-8DFB-7392C0556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35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2000" cy="68720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3" t="25517" r="19454" b="33793"/>
          <a:stretch>
            <a:fillRect/>
          </a:stretch>
        </p:blipFill>
        <p:spPr>
          <a:xfrm>
            <a:off x="3909849" y="1749973"/>
            <a:ext cx="4682359" cy="2790497"/>
          </a:xfrm>
          <a:custGeom>
            <a:avLst/>
            <a:gdLst>
              <a:gd name="connsiteX0" fmla="*/ 0 w 4682359"/>
              <a:gd name="connsiteY0" fmla="*/ 0 h 2790497"/>
              <a:gd name="connsiteX1" fmla="*/ 4682359 w 4682359"/>
              <a:gd name="connsiteY1" fmla="*/ 0 h 2790497"/>
              <a:gd name="connsiteX2" fmla="*/ 4682359 w 4682359"/>
              <a:gd name="connsiteY2" fmla="*/ 2790497 h 2790497"/>
              <a:gd name="connsiteX3" fmla="*/ 0 w 4682359"/>
              <a:gd name="connsiteY3" fmla="*/ 2790497 h 2790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2359" h="2790497">
                <a:moveTo>
                  <a:pt x="0" y="0"/>
                </a:moveTo>
                <a:lnTo>
                  <a:pt x="4682359" y="0"/>
                </a:lnTo>
                <a:lnTo>
                  <a:pt x="4682359" y="2790497"/>
                </a:lnTo>
                <a:lnTo>
                  <a:pt x="0" y="2790497"/>
                </a:lnTo>
                <a:close/>
              </a:path>
            </a:pathLst>
          </a:custGeom>
        </p:spPr>
      </p:pic>
      <p:sp>
        <p:nvSpPr>
          <p:cNvPr id="3" name="Прямоугольник 2"/>
          <p:cNvSpPr/>
          <p:nvPr/>
        </p:nvSpPr>
        <p:spPr>
          <a:xfrm>
            <a:off x="9404973" y="5558495"/>
            <a:ext cx="2844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497" y="0"/>
            <a:ext cx="6410177" cy="50512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94490" y="5013435"/>
            <a:ext cx="7425558" cy="11387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69850" h="69850" prst="divot"/>
            </a:sp3d>
          </a:bodyPr>
          <a:lstStyle/>
          <a:p>
            <a:r>
              <a:rPr lang="ru-RU" sz="68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ДЕТИ СИБИРИ</a:t>
            </a:r>
          </a:p>
        </p:txBody>
      </p:sp>
    </p:spTree>
    <p:extLst>
      <p:ext uri="{BB962C8B-B14F-4D97-AF65-F5344CB8AC3E}">
        <p14:creationId xmlns:p14="http://schemas.microsoft.com/office/powerpoint/2010/main" val="109378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898" y="0"/>
            <a:ext cx="1067010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3" t="25517" r="19454" b="33793"/>
          <a:stretch>
            <a:fillRect/>
          </a:stretch>
        </p:blipFill>
        <p:spPr>
          <a:xfrm>
            <a:off x="3909849" y="1749973"/>
            <a:ext cx="4682359" cy="2790497"/>
          </a:xfrm>
          <a:custGeom>
            <a:avLst/>
            <a:gdLst>
              <a:gd name="connsiteX0" fmla="*/ 0 w 4682359"/>
              <a:gd name="connsiteY0" fmla="*/ 0 h 2790497"/>
              <a:gd name="connsiteX1" fmla="*/ 4682359 w 4682359"/>
              <a:gd name="connsiteY1" fmla="*/ 0 h 2790497"/>
              <a:gd name="connsiteX2" fmla="*/ 4682359 w 4682359"/>
              <a:gd name="connsiteY2" fmla="*/ 2790497 h 2790497"/>
              <a:gd name="connsiteX3" fmla="*/ 0 w 4682359"/>
              <a:gd name="connsiteY3" fmla="*/ 2790497 h 2790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2359" h="2790497">
                <a:moveTo>
                  <a:pt x="0" y="0"/>
                </a:moveTo>
                <a:lnTo>
                  <a:pt x="4682359" y="0"/>
                </a:lnTo>
                <a:lnTo>
                  <a:pt x="4682359" y="2790497"/>
                </a:lnTo>
                <a:lnTo>
                  <a:pt x="0" y="2790497"/>
                </a:lnTo>
                <a:close/>
              </a:path>
            </a:pathLst>
          </a:custGeom>
        </p:spPr>
      </p:pic>
      <p:sp>
        <p:nvSpPr>
          <p:cNvPr id="3" name="Прямоугольник 2"/>
          <p:cNvSpPr/>
          <p:nvPr/>
        </p:nvSpPr>
        <p:spPr>
          <a:xfrm>
            <a:off x="-63064" y="5526963"/>
            <a:ext cx="2952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327" y="0"/>
            <a:ext cx="6209347" cy="48929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83221" y="5060731"/>
            <a:ext cx="8873358" cy="11387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69850" h="69850" prst="divot"/>
            </a:sp3d>
          </a:bodyPr>
          <a:lstStyle/>
          <a:p>
            <a:r>
              <a:rPr lang="ru-RU" sz="68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   ДЕТИ СИБИРИ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15" t="27416" r="20862" b="15962"/>
          <a:stretch/>
        </p:blipFill>
        <p:spPr>
          <a:xfrm>
            <a:off x="5328745" y="2617076"/>
            <a:ext cx="3011215" cy="2333297"/>
          </a:xfrm>
          <a:custGeom>
            <a:avLst/>
            <a:gdLst>
              <a:gd name="connsiteX0" fmla="*/ 2364828 w 3011215"/>
              <a:gd name="connsiteY0" fmla="*/ 1797269 h 2333297"/>
              <a:gd name="connsiteX1" fmla="*/ 2364828 w 3011215"/>
              <a:gd name="connsiteY1" fmla="*/ 2033752 h 2333297"/>
              <a:gd name="connsiteX2" fmla="*/ 2822028 w 3011215"/>
              <a:gd name="connsiteY2" fmla="*/ 2033752 h 2333297"/>
              <a:gd name="connsiteX3" fmla="*/ 2822028 w 3011215"/>
              <a:gd name="connsiteY3" fmla="*/ 1797269 h 2333297"/>
              <a:gd name="connsiteX4" fmla="*/ 0 w 3011215"/>
              <a:gd name="connsiteY4" fmla="*/ 0 h 2333297"/>
              <a:gd name="connsiteX5" fmla="*/ 3011215 w 3011215"/>
              <a:gd name="connsiteY5" fmla="*/ 0 h 2333297"/>
              <a:gd name="connsiteX6" fmla="*/ 3011215 w 3011215"/>
              <a:gd name="connsiteY6" fmla="*/ 2333297 h 2333297"/>
              <a:gd name="connsiteX7" fmla="*/ 0 w 3011215"/>
              <a:gd name="connsiteY7" fmla="*/ 2333297 h 233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1215" h="2333297">
                <a:moveTo>
                  <a:pt x="2364828" y="1797269"/>
                </a:moveTo>
                <a:lnTo>
                  <a:pt x="2364828" y="2033752"/>
                </a:lnTo>
                <a:lnTo>
                  <a:pt x="2822028" y="2033752"/>
                </a:lnTo>
                <a:lnTo>
                  <a:pt x="2822028" y="1797269"/>
                </a:lnTo>
                <a:close/>
                <a:moveTo>
                  <a:pt x="0" y="0"/>
                </a:moveTo>
                <a:lnTo>
                  <a:pt x="3011215" y="0"/>
                </a:lnTo>
                <a:lnTo>
                  <a:pt x="3011215" y="2333297"/>
                </a:lnTo>
                <a:lnTo>
                  <a:pt x="0" y="233329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162687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" t="7667" b="8411"/>
          <a:stretch/>
        </p:blipFill>
        <p:spPr>
          <a:xfrm>
            <a:off x="3894083" y="2002221"/>
            <a:ext cx="4506310" cy="2900855"/>
          </a:xfrm>
          <a:prstGeom prst="rect">
            <a:avLst/>
          </a:prstGeom>
        </p:spPr>
      </p:pic>
      <p:pic>
        <p:nvPicPr>
          <p:cNvPr id="2" name="рамк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464" y="284857"/>
            <a:ext cx="6057073" cy="47729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51532" y="5558495"/>
            <a:ext cx="2772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1532" y="5558495"/>
            <a:ext cx="2664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2407" y="5092262"/>
            <a:ext cx="7596000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69850" h="69850" prst="divot"/>
            </a:sp3d>
          </a:bodyPr>
          <a:lstStyle/>
          <a:p>
            <a:r>
              <a:rPr lang="ru-RU" sz="60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 МЕДВЕЖОНОК</a:t>
            </a:r>
            <a:endParaRPr lang="ru-RU" sz="6600" dirty="0" smtClean="0">
              <a:solidFill>
                <a:srgbClr val="DFD9C6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5055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803532" y="5574260"/>
            <a:ext cx="3420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1532" y="5558494"/>
            <a:ext cx="3744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5839" y="5139559"/>
            <a:ext cx="5317063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69850" h="69850" prst="divot"/>
            </a:sp3d>
          </a:bodyPr>
          <a:lstStyle/>
          <a:p>
            <a:r>
              <a:rPr lang="ru-RU" sz="60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 ЛИСЁНОК</a:t>
            </a:r>
            <a:endParaRPr lang="ru-RU" sz="6600" dirty="0">
              <a:solidFill>
                <a:srgbClr val="DFD9C6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4" t="8917" r="3010" b="5584"/>
          <a:stretch/>
        </p:blipFill>
        <p:spPr>
          <a:xfrm>
            <a:off x="3886200" y="2033751"/>
            <a:ext cx="4419600" cy="2569780"/>
          </a:xfrm>
          <a:prstGeom prst="rect">
            <a:avLst/>
          </a:prstGeom>
        </p:spPr>
      </p:pic>
      <p:pic>
        <p:nvPicPr>
          <p:cNvPr id="2" name="рамк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464" y="284857"/>
            <a:ext cx="6057073" cy="477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595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" t="17398" r="5186" b="15908"/>
          <a:stretch/>
        </p:blipFill>
        <p:spPr>
          <a:xfrm flipH="1">
            <a:off x="3887372" y="1997611"/>
            <a:ext cx="4417256" cy="2588457"/>
          </a:xfrm>
          <a:prstGeom prst="rect">
            <a:avLst/>
          </a:prstGeom>
        </p:spPr>
      </p:pic>
      <p:pic>
        <p:nvPicPr>
          <p:cNvPr id="2" name="рамк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464" y="284857"/>
            <a:ext cx="6057073" cy="47729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055532" y="5563460"/>
            <a:ext cx="3168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1532" y="5579226"/>
            <a:ext cx="3384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5192" y="5108028"/>
            <a:ext cx="5759084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69850" h="69850" prst="divot"/>
            </a:sp3d>
          </a:bodyPr>
          <a:lstStyle/>
          <a:p>
            <a:r>
              <a:rPr lang="ru-RU" sz="60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ВОЛЧОНОК</a:t>
            </a:r>
            <a:endParaRPr lang="ru-RU" sz="6600" dirty="0" smtClean="0">
              <a:solidFill>
                <a:srgbClr val="DFD9C6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30444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7" t="4760" r="4595" b="7010"/>
          <a:stretch/>
        </p:blipFill>
        <p:spPr>
          <a:xfrm>
            <a:off x="3754821" y="1797270"/>
            <a:ext cx="4682358" cy="2837794"/>
          </a:xfrm>
          <a:prstGeom prst="rect">
            <a:avLst/>
          </a:prstGeom>
        </p:spPr>
      </p:pic>
      <p:pic>
        <p:nvPicPr>
          <p:cNvPr id="2" name="рамк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464" y="284857"/>
            <a:ext cx="6057073" cy="47729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767532" y="5547694"/>
            <a:ext cx="3456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1532" y="5563460"/>
            <a:ext cx="3564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68542" y="5092262"/>
            <a:ext cx="5317063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69850" h="69850" prst="divot"/>
            </a:sp3d>
          </a:bodyPr>
          <a:lstStyle/>
          <a:p>
            <a:r>
              <a:rPr lang="ru-RU" sz="60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ТИГРЁНОК</a:t>
            </a:r>
            <a:endParaRPr lang="ru-RU" sz="6600" dirty="0">
              <a:solidFill>
                <a:srgbClr val="DFD9C6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6546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4" t="13812" r="6563" b="8065"/>
          <a:stretch/>
        </p:blipFill>
        <p:spPr>
          <a:xfrm flipH="1">
            <a:off x="3754821" y="1860331"/>
            <a:ext cx="4682358" cy="2853559"/>
          </a:xfrm>
          <a:prstGeom prst="rect">
            <a:avLst/>
          </a:prstGeom>
        </p:spPr>
      </p:pic>
      <p:pic>
        <p:nvPicPr>
          <p:cNvPr id="2" name="рамк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464" y="284857"/>
            <a:ext cx="6057073" cy="47729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87532" y="5547694"/>
            <a:ext cx="3636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1532" y="5547694"/>
            <a:ext cx="4032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64724" y="5108028"/>
            <a:ext cx="4713890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69850" h="69850" prst="divot"/>
            </a:sp3d>
          </a:bodyPr>
          <a:lstStyle/>
          <a:p>
            <a:r>
              <a:rPr lang="ru-RU" sz="66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 </a:t>
            </a:r>
            <a:r>
              <a:rPr lang="ru-RU" sz="60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КУНИЦА</a:t>
            </a:r>
            <a:endParaRPr lang="ru-RU" sz="6600" dirty="0" smtClean="0">
              <a:solidFill>
                <a:srgbClr val="DFD9C6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0958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3" t="12918" r="7704" b="11759"/>
          <a:stretch/>
        </p:blipFill>
        <p:spPr>
          <a:xfrm flipH="1">
            <a:off x="3783722" y="2017986"/>
            <a:ext cx="4824247" cy="3011214"/>
          </a:xfrm>
          <a:prstGeom prst="rect">
            <a:avLst/>
          </a:prstGeom>
        </p:spPr>
      </p:pic>
      <p:pic>
        <p:nvPicPr>
          <p:cNvPr id="2" name="рамк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464" y="284857"/>
            <a:ext cx="6057073" cy="47729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395997" y="5547694"/>
            <a:ext cx="3852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47294" y="5547694"/>
            <a:ext cx="4284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8599" y="5108028"/>
            <a:ext cx="4713890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69850" h="69850" prst="divot"/>
            </a:sp3d>
          </a:bodyPr>
          <a:lstStyle/>
          <a:p>
            <a:r>
              <a:rPr lang="ru-RU" sz="66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  ПЕСЕЦ</a:t>
            </a:r>
          </a:p>
        </p:txBody>
      </p:sp>
    </p:spTree>
    <p:extLst>
      <p:ext uri="{BB962C8B-B14F-4D97-AF65-F5344CB8AC3E}">
        <p14:creationId xmlns:p14="http://schemas.microsoft.com/office/powerpoint/2010/main" val="12173699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" t="12218" r="8081" b="8597"/>
          <a:stretch/>
        </p:blipFill>
        <p:spPr>
          <a:xfrm flipH="1">
            <a:off x="3894081" y="1986455"/>
            <a:ext cx="4619298" cy="2758966"/>
          </a:xfrm>
          <a:prstGeom prst="rect">
            <a:avLst/>
          </a:prstGeom>
        </p:spPr>
      </p:pic>
      <p:pic>
        <p:nvPicPr>
          <p:cNvPr id="2" name="рамк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464" y="284857"/>
            <a:ext cx="6057073" cy="47729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091532" y="5531928"/>
            <a:ext cx="3132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1532" y="5547694"/>
            <a:ext cx="3492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5761" y="5060732"/>
            <a:ext cx="6336000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69850" h="69850" prst="divot"/>
            </a:sp3d>
          </a:bodyPr>
          <a:lstStyle/>
          <a:p>
            <a:r>
              <a:rPr lang="ru-RU" sz="66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   </a:t>
            </a:r>
            <a:r>
              <a:rPr lang="ru-RU" sz="60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СОБОЛЯТА</a:t>
            </a:r>
            <a:endParaRPr lang="ru-RU" sz="6600" dirty="0" smtClean="0">
              <a:solidFill>
                <a:srgbClr val="DFD9C6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780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" t="4078" r="6481" b="12531"/>
          <a:stretch/>
        </p:blipFill>
        <p:spPr>
          <a:xfrm flipH="1">
            <a:off x="3802116" y="1954924"/>
            <a:ext cx="4587768" cy="2900855"/>
          </a:xfrm>
          <a:prstGeom prst="rect">
            <a:avLst/>
          </a:prstGeom>
        </p:spPr>
      </p:pic>
      <p:pic>
        <p:nvPicPr>
          <p:cNvPr id="2" name="рамк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464" y="284857"/>
            <a:ext cx="6057073" cy="47729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127532" y="5531928"/>
            <a:ext cx="3096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1532" y="5531928"/>
            <a:ext cx="3492000" cy="144000"/>
          </a:xfrm>
          <a:prstGeom prst="rect">
            <a:avLst/>
          </a:prstGeom>
          <a:solidFill>
            <a:srgbClr val="DAD7C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FD9C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007" y="5029201"/>
            <a:ext cx="5770178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rtlCol="0">
            <a:spAutoFit/>
            <a:sp3d extrusionH="57150">
              <a:bevelT w="69850" h="69850" prst="divot"/>
            </a:sp3d>
          </a:bodyPr>
          <a:lstStyle/>
          <a:p>
            <a:r>
              <a:rPr lang="ru-RU" sz="66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 </a:t>
            </a:r>
            <a:r>
              <a:rPr lang="ru-RU" sz="6000" dirty="0" smtClean="0">
                <a:solidFill>
                  <a:srgbClr val="DFD9C6"/>
                </a:solidFill>
                <a:latin typeface="Arial Black" panose="020B0A04020102020204" pitchFamily="34" charset="0"/>
              </a:rPr>
              <a:t>ОЛЕНЁНОК</a:t>
            </a:r>
            <a:endParaRPr lang="ru-RU" sz="6600" dirty="0" smtClean="0">
              <a:solidFill>
                <a:srgbClr val="DFD9C6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420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19</Words>
  <Application>Microsoft Office PowerPoint</Application>
  <PresentationFormat>Широкоэкранный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2021-04-20T03:57:50Z</dcterms:created>
  <dcterms:modified xsi:type="dcterms:W3CDTF">2021-06-02T16:58:41Z</dcterms:modified>
</cp:coreProperties>
</file>