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0DB78C-2B87-4227-BDD4-C6679C2FE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35F35B3-F1C0-492D-8DAC-D81E765D71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0F0B40-8440-4B5E-A80A-E3DBA23E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5B68DC-E0BB-4BEE-9DC2-F7A16947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953C16-2CE6-4AD9-98D3-A5A080BAE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397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F10165-802D-4E50-992C-BB1A7A146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191C0E7-47F5-4C6C-BE7D-078EE1FD5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D5FCC0-1286-480F-9D8B-976AD5329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A47629-9823-45E7-AF18-1F9F408D1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66CC7E-8B50-42C4-91C1-E6D5EF170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579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F628D12-AE91-433C-979A-E1533F2CDA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F31913F-1B6E-4865-AC50-323C618966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AC3692-9A84-47E3-BAAF-03D78036A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80E9B5-19A9-4DE2-8B6E-41917588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717ECE-1F6B-4692-9E20-7A0BF7F43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23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00DBAD-3B09-48A2-AC04-EF527AF4A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5DB2F5-1BFC-4BB0-AD50-F7F14A53B1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381962-C878-4403-BDF0-35BF031D8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FC97AF-B80B-4024-B8AD-603141D13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36E106-B5DE-4E84-A084-DC9AE20F2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070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468282-7B93-48E1-8117-E57A45AA6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2BDDA7-FB97-4C13-B4DB-F4273DDEC2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9520EF-A204-4309-8021-6AA80B929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72317B-81F1-4CA1-B109-4C4553A11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9A8AED-BF7D-4897-81A8-122DE8EEB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590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085D6-E17A-44A9-8E3A-982F9D5FC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845211-F33F-4A26-9A31-26D8F16FB5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D51163-928F-42D9-98A5-B34EFA64B0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2FE579-C325-4A6B-8DEF-7D1BB2B7E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415367-129D-431A-8A93-ACC358EA1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1E4BE1-2C84-4848-9C50-14B209DD1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130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FB12DF-ADCB-476E-953D-119DB5B41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31E837-C2F0-43DB-819D-C6D2A58F5E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7AE0F9C-3A3A-4567-AE4F-A9EDF000FE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214359A-C5DB-4602-AFDE-13B419C47C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10EA59D-AE18-409B-A17B-1C0FA8B827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898C6F9-898E-48AC-9689-41054F304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DE67E80-BFE1-4A74-AC62-BDF5543BE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2617E14-6FFD-4E72-AD0A-39470A24B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295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3FE6D2-D02A-44D2-AD06-E7AE9F9C7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FEB3120-6594-426A-ACF5-782DDF8D6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6931030-5293-42A2-AE7F-B139A4451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E11435-ADF6-4208-9CFB-5B209E4F2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259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EFD4AF3-5B3B-49DA-9661-3324B6DC3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AB1B01C-60D7-4524-B2C0-8BA45C46A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22C9B3E-A84F-47AD-B89A-B48E355DC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5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EEB620-9D35-47E7-8B0B-31B10C603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5205D2-73D8-45C0-8E40-BE8581E1F8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9D588F6-DBE3-466D-A8A8-F16AEE2E9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D532BF-2965-4206-B0C4-28BE9C2E3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4077AD-3A96-4B4B-A7F1-B15A19223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575F5BA-8B2F-4B33-A0FC-DD90B718C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280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E11AC-7239-42DD-8508-3C549F7DB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AAB6FD5-9AE0-4C09-85CD-C25DD32F9B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2309E7-A611-4F66-AD3E-CF15B55D9B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0568740-F815-42BE-83FF-DB66BC9DA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ACB82E-4156-4EE4-B90A-9216B4D76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D7CC3B-9EB5-4B8F-8054-A3D5DBBA1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51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8E52D8-866E-4619-A217-1559981FF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7B9CD2-A471-4DCE-9CBF-7447DCCAEB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FFAEAC-43A6-430B-BB83-8C28AEAABA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D217B-360E-4EA2-BD69-2C4600A55432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AF700E-6B98-44BF-AFCF-73E3CC9A5B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313743-6CF8-4E7B-8D81-0DAF0E0A5D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96274-D0E9-4E5E-B715-D8E69D65F5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352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86A720-D5B7-4C3B-9D4E-6CD2B7607B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4F27919-A824-464E-9107-07CE7D64F6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4DE8DB-A98B-4A16-A343-6721D1C6D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9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9ACE54-BC40-4C6E-BC97-E5E05E71C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57F7680-950A-44A4-9A45-BB15CF258A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78867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DAC4A1-D07B-4413-ADFC-F8578A141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470DF1-DC7E-4918-A080-A75EC479DA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057774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59D293-F286-493C-B371-70E69A32B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7BAC8FB-1573-4B9B-ABF5-C6DAB6A46C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40787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3A59F1-7818-4FFD-8090-02D08ECF5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25F41F3-1D2D-4E8C-9877-FDBE20E7E9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83554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D3EDCD-720D-40C7-86AE-04F769AE1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1A8F4D1-E7D3-4430-A25B-CAAA34233B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78900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BAB766-FA2C-4CC9-AB38-A7C9B0AF5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E83CBB6-9110-4087-8584-8B634CFCCC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1" y="0"/>
            <a:ext cx="12007516" cy="6858000"/>
          </a:xfrm>
        </p:spPr>
      </p:pic>
    </p:spTree>
    <p:extLst>
      <p:ext uri="{BB962C8B-B14F-4D97-AF65-F5344CB8AC3E}">
        <p14:creationId xmlns:p14="http://schemas.microsoft.com/office/powerpoint/2010/main" val="34074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7B8040-FE27-49AF-B328-AADAB90AF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198A759-7B8B-482E-946B-1A26AA0878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41514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677AA7-8B3F-4A85-AD3C-DCBD3F9D8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198678F-3B73-4F37-9B24-36BE299954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131414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6C6A5D-BED9-46D8-A781-C94733F9F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81E4126-0C69-4642-BE5F-964CABE056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164039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F1D03B-87D7-43F9-9721-9105ED5C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656522A-ADBA-41EF-BC2E-35C6C31F11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1667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409EC3-50BF-4B1E-AF02-285B93174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267" y="2193925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Древняя Греция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8F4661-90C5-46ED-A3A0-B78F6A8FF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39378" y="4752622"/>
            <a:ext cx="3914422" cy="142434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Большаков А.Э. учитель истории и обществознания</a:t>
            </a:r>
            <a:br>
              <a:rPr lang="ru-RU" dirty="0"/>
            </a:br>
            <a:r>
              <a:rPr lang="ru-RU" dirty="0"/>
              <a:t>1-ЖСОШ им. П.С. </a:t>
            </a:r>
            <a:r>
              <a:rPr lang="ru-RU"/>
              <a:t>Скрябина</a:t>
            </a:r>
            <a:br>
              <a:rPr lang="ru-RU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33476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A76A9E-345C-491B-B320-2D8FD2F74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2140B0C-3842-493A-99D1-DD81CB54E9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56522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981691-2EB7-4306-AC05-99FDE945B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0DB0D85-9EDA-4D38-8D45-19A40A8650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379"/>
            <a:ext cx="12192000" cy="6629400"/>
          </a:xfrm>
        </p:spPr>
      </p:pic>
    </p:spTree>
    <p:extLst>
      <p:ext uri="{BB962C8B-B14F-4D97-AF65-F5344CB8AC3E}">
        <p14:creationId xmlns:p14="http://schemas.microsoft.com/office/powerpoint/2010/main" val="10637634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B0E91-25FA-4EB5-8FB2-0CAAEB07C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90F5AB3-7BAB-46F8-98C3-1567C35433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242322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12925C-83DF-4C37-A9F5-C4FFD5331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2DCC13D-7F49-41C5-BFF4-E83B9C2B5B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16" y="96254"/>
            <a:ext cx="11718758" cy="6761746"/>
          </a:xfrm>
        </p:spPr>
      </p:pic>
    </p:spTree>
    <p:extLst>
      <p:ext uri="{BB962C8B-B14F-4D97-AF65-F5344CB8AC3E}">
        <p14:creationId xmlns:p14="http://schemas.microsoft.com/office/powerpoint/2010/main" val="26748126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2D6214-E310-4A3B-99AA-A60E4867D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7EB0CF6-C898-408F-9852-9F05173FBB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39988610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88CB16-25F6-4C45-9CB6-B68BAEC45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2A016C0-77BB-4D86-9BB6-84CDC85DF0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254"/>
            <a:ext cx="12192000" cy="6761746"/>
          </a:xfrm>
        </p:spPr>
      </p:pic>
    </p:spTree>
    <p:extLst>
      <p:ext uri="{BB962C8B-B14F-4D97-AF65-F5344CB8AC3E}">
        <p14:creationId xmlns:p14="http://schemas.microsoft.com/office/powerpoint/2010/main" val="42887749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B0F431-4198-4418-B7F6-EB5615E1B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3A8B393-34B4-461E-A572-CDE1C4690D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11082500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FE6CB8-2C58-4B4C-9001-F7A288B16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A4251AB-22D1-4847-A0EC-761D576B52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95534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CDADA7-11BB-4F8F-8155-B39898724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671A7B9-86D8-42BF-B117-1E82FD1F7C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73779"/>
          </a:xfrm>
        </p:spPr>
      </p:pic>
    </p:spTree>
    <p:extLst>
      <p:ext uri="{BB962C8B-B14F-4D97-AF65-F5344CB8AC3E}">
        <p14:creationId xmlns:p14="http://schemas.microsoft.com/office/powerpoint/2010/main" val="436663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BB1A16-D5E8-4AC6-8D3C-A182CD75C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4448F05-A633-4B0E-B207-E7899EBCD1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3515270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6E4D9C-EC86-49EF-8002-4A0450BFD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836E48F-7050-4A1F-A6D1-9BB2F3C9A6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60177" cy="6858000"/>
          </a:xfrm>
        </p:spPr>
      </p:pic>
    </p:spTree>
    <p:extLst>
      <p:ext uri="{BB962C8B-B14F-4D97-AF65-F5344CB8AC3E}">
        <p14:creationId xmlns:p14="http://schemas.microsoft.com/office/powerpoint/2010/main" val="40168438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932CDE-02CE-4B9A-A8BC-18079AEDA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C28D4F-BC80-4B0C-9496-5C2B8F4001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59" y="0"/>
            <a:ext cx="11742820" cy="6773779"/>
          </a:xfrm>
        </p:spPr>
      </p:pic>
    </p:spTree>
    <p:extLst>
      <p:ext uri="{BB962C8B-B14F-4D97-AF65-F5344CB8AC3E}">
        <p14:creationId xmlns:p14="http://schemas.microsoft.com/office/powerpoint/2010/main" val="23934969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996B07-8320-466B-8309-B9F5EB3B4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0BDE736-5DE2-4AAD-9087-E5E102C4FD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73779"/>
          </a:xfrm>
        </p:spPr>
      </p:pic>
    </p:spTree>
    <p:extLst>
      <p:ext uri="{BB962C8B-B14F-4D97-AF65-F5344CB8AC3E}">
        <p14:creationId xmlns:p14="http://schemas.microsoft.com/office/powerpoint/2010/main" val="13033569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47DEC-9BD5-43A1-9AD3-778CD34B4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ECEE981-9251-4B2D-A034-B68F0A3CFB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8591088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A73AB0-8846-48CA-BBE4-61BBE61D1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72EA7B0-A8DA-4390-9BDA-812BAF60B7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1" y="0"/>
            <a:ext cx="12007515" cy="6857999"/>
          </a:xfrm>
        </p:spPr>
      </p:pic>
    </p:spTree>
    <p:extLst>
      <p:ext uri="{BB962C8B-B14F-4D97-AF65-F5344CB8AC3E}">
        <p14:creationId xmlns:p14="http://schemas.microsoft.com/office/powerpoint/2010/main" val="32839580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9493F8-6C06-4B18-9C33-3F009527A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4583005-5C36-4CE5-BE6F-5657BE9FC6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3495" y="0"/>
            <a:ext cx="16519358" cy="6858000"/>
          </a:xfrm>
        </p:spPr>
      </p:pic>
    </p:spTree>
    <p:extLst>
      <p:ext uri="{BB962C8B-B14F-4D97-AF65-F5344CB8AC3E}">
        <p14:creationId xmlns:p14="http://schemas.microsoft.com/office/powerpoint/2010/main" val="13531255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A916C9-A635-431E-9EB9-86657130F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9FC7606-4D67-43EA-8009-BA1CE8D45B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5368" y="0"/>
            <a:ext cx="16459200" cy="6858000"/>
          </a:xfrm>
        </p:spPr>
      </p:pic>
    </p:spTree>
    <p:extLst>
      <p:ext uri="{BB962C8B-B14F-4D97-AF65-F5344CB8AC3E}">
        <p14:creationId xmlns:p14="http://schemas.microsoft.com/office/powerpoint/2010/main" val="7077012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BA547D-3115-4A04-947F-14BEDC085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F6E6F8F-8E2F-4FA3-8521-B38AB76581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3337" y="0"/>
            <a:ext cx="16326853" cy="6858000"/>
          </a:xfrm>
        </p:spPr>
      </p:pic>
    </p:spTree>
    <p:extLst>
      <p:ext uri="{BB962C8B-B14F-4D97-AF65-F5344CB8AC3E}">
        <p14:creationId xmlns:p14="http://schemas.microsoft.com/office/powerpoint/2010/main" val="37846795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973864-9186-4E46-BF1B-5EF2F7C74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7D286A8-B551-4259-AD7F-23CC61C542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3337" y="0"/>
            <a:ext cx="16423105" cy="6858000"/>
          </a:xfrm>
        </p:spPr>
      </p:pic>
    </p:spTree>
    <p:extLst>
      <p:ext uri="{BB962C8B-B14F-4D97-AF65-F5344CB8AC3E}">
        <p14:creationId xmlns:p14="http://schemas.microsoft.com/office/powerpoint/2010/main" val="19448470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3D3543-4F08-4497-92C3-23CB53CB4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7C1013-3B8A-4AC9-A63F-72EEA63A66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1305" y="0"/>
            <a:ext cx="16447168" cy="6858000"/>
          </a:xfrm>
        </p:spPr>
      </p:pic>
    </p:spTree>
    <p:extLst>
      <p:ext uri="{BB962C8B-B14F-4D97-AF65-F5344CB8AC3E}">
        <p14:creationId xmlns:p14="http://schemas.microsoft.com/office/powerpoint/2010/main" val="41095114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BED09B-E640-466F-8ED0-60A33093C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2A31EA9-59EC-4248-A86A-7FDC25F8E2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3337" y="0"/>
            <a:ext cx="16387011" cy="6858000"/>
          </a:xfrm>
        </p:spPr>
      </p:pic>
    </p:spTree>
    <p:extLst>
      <p:ext uri="{BB962C8B-B14F-4D97-AF65-F5344CB8AC3E}">
        <p14:creationId xmlns:p14="http://schemas.microsoft.com/office/powerpoint/2010/main" val="3488113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534625-BC48-4A53-A8D3-F8565F39B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177B0DB-26AA-44F1-84CC-E2B5A0365F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033288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90796-AF67-466D-9006-95D241774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F494F88-0FEB-4DB4-B3C2-FE35C9D8AA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5368" y="0"/>
            <a:ext cx="16387009" cy="6858000"/>
          </a:xfrm>
        </p:spPr>
      </p:pic>
    </p:spTree>
    <p:extLst>
      <p:ext uri="{BB962C8B-B14F-4D97-AF65-F5344CB8AC3E}">
        <p14:creationId xmlns:p14="http://schemas.microsoft.com/office/powerpoint/2010/main" val="10413938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9089D9-E13A-4A16-8A20-ACC858640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414E2E2-70CF-42B6-9FB7-383C020416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0"/>
            <a:ext cx="16519358" cy="6857999"/>
          </a:xfrm>
        </p:spPr>
      </p:pic>
    </p:spTree>
    <p:extLst>
      <p:ext uri="{BB962C8B-B14F-4D97-AF65-F5344CB8AC3E}">
        <p14:creationId xmlns:p14="http://schemas.microsoft.com/office/powerpoint/2010/main" val="25114746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3A99A9-631E-4F54-8BC7-1899C0859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C49A63F-8835-4FCC-8103-9699195B23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79" y="0"/>
            <a:ext cx="12047621" cy="6858000"/>
          </a:xfrm>
        </p:spPr>
      </p:pic>
    </p:spTree>
    <p:extLst>
      <p:ext uri="{BB962C8B-B14F-4D97-AF65-F5344CB8AC3E}">
        <p14:creationId xmlns:p14="http://schemas.microsoft.com/office/powerpoint/2010/main" val="6548579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78E0A6-CEB8-4043-8C71-0619863D7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A918B04-93A2-4717-8E1F-3D932FFA0E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875261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0BB2B8-5BED-426C-A37D-F7D05DD45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8498ABD-22D2-4541-8A09-71EE06687C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56902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99C0E2-CA0A-41E3-B919-DD1340B58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0692724-9CB6-421D-AD6A-979010F72F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18316342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D9242B-C42E-420F-9F4A-391D24C7B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576FDB4-24B3-4EC7-B460-CEAACCE50D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3639303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6F60C8-3B1A-4ACD-B9CA-DA9367990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49DE4FE-7995-47CE-9A68-887FF14041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29257493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933D95-B45E-4479-BA78-90816A446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E7331F8-AD76-4C24-B83E-7A331E0EB6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41292685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A01103-73B7-4281-9A79-02E824846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9096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/>
              <a:t>Земледельцы Аттики теряют землю</a:t>
            </a:r>
          </a:p>
        </p:txBody>
      </p:sp>
    </p:spTree>
    <p:extLst>
      <p:ext uri="{BB962C8B-B14F-4D97-AF65-F5344CB8AC3E}">
        <p14:creationId xmlns:p14="http://schemas.microsoft.com/office/powerpoint/2010/main" val="3242384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7562D6-8362-47BB-85B7-6A417048D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3B1CE5F-6F98-40DC-BE20-E3ACEAED39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7618337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0AF8C9-8087-4ACA-88C2-8A059570D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B5333C-9490-492E-8CFF-53F88FEE38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600" dirty="0"/>
              <a:t>Как?!</a:t>
            </a:r>
          </a:p>
        </p:txBody>
      </p:sp>
    </p:spTree>
    <p:extLst>
      <p:ext uri="{BB962C8B-B14F-4D97-AF65-F5344CB8AC3E}">
        <p14:creationId xmlns:p14="http://schemas.microsoft.com/office/powerpoint/2010/main" val="5142801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8D333F-89E0-4514-9B64-97DD4008F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9017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9600" dirty="0"/>
              <a:t>Термины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988175BA-63FD-4325-8B9B-936791901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72485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507EC8-17FA-4727-A0D3-A7FFD87FD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209AC5-D22D-417E-AF7D-A96718ED46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/>
              <a:t>Полис ?</a:t>
            </a:r>
          </a:p>
        </p:txBody>
      </p:sp>
    </p:spTree>
    <p:extLst>
      <p:ext uri="{BB962C8B-B14F-4D97-AF65-F5344CB8AC3E}">
        <p14:creationId xmlns:p14="http://schemas.microsoft.com/office/powerpoint/2010/main" val="31170014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38CC74-F442-43CE-9915-5F911C0BB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0BE42B-09AC-4CD4-BF69-176365C7F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/>
              <a:t>Полис – это греческий город</a:t>
            </a:r>
          </a:p>
        </p:txBody>
      </p:sp>
    </p:spTree>
    <p:extLst>
      <p:ext uri="{BB962C8B-B14F-4D97-AF65-F5344CB8AC3E}">
        <p14:creationId xmlns:p14="http://schemas.microsoft.com/office/powerpoint/2010/main" val="114236698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B39A24-3F5F-4DCE-91D5-B4B02D2A5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241860-6877-49EB-9BC6-4E422783B0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1500" dirty="0"/>
              <a:t>Демос?</a:t>
            </a:r>
          </a:p>
        </p:txBody>
      </p:sp>
    </p:spTree>
    <p:extLst>
      <p:ext uri="{BB962C8B-B14F-4D97-AF65-F5344CB8AC3E}">
        <p14:creationId xmlns:p14="http://schemas.microsoft.com/office/powerpoint/2010/main" val="34213266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FF5F8B-7724-4FF8-8150-9191AC11B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8DE997-C93E-4372-8E4F-F77C2E2F79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/>
              <a:t>Демос – простой народ Греции</a:t>
            </a:r>
          </a:p>
        </p:txBody>
      </p:sp>
    </p:spTree>
    <p:extLst>
      <p:ext uri="{BB962C8B-B14F-4D97-AF65-F5344CB8AC3E}">
        <p14:creationId xmlns:p14="http://schemas.microsoft.com/office/powerpoint/2010/main" val="40984130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FD423C-D047-45A0-9382-BBD88C154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DEF0B3-24F8-4A4D-A2F0-130B7DFCFF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/>
              <a:t>Ареопаг ?</a:t>
            </a:r>
          </a:p>
        </p:txBody>
      </p:sp>
    </p:spTree>
    <p:extLst>
      <p:ext uri="{BB962C8B-B14F-4D97-AF65-F5344CB8AC3E}">
        <p14:creationId xmlns:p14="http://schemas.microsoft.com/office/powerpoint/2010/main" val="41607865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155792-78BB-45CC-BEE4-9C09AC583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783B33-FD3A-458C-9750-9450E9CB97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/>
              <a:t>Ареопаг – это совет знати в Афинах</a:t>
            </a:r>
          </a:p>
        </p:txBody>
      </p:sp>
    </p:spTree>
    <p:extLst>
      <p:ext uri="{BB962C8B-B14F-4D97-AF65-F5344CB8AC3E}">
        <p14:creationId xmlns:p14="http://schemas.microsoft.com/office/powerpoint/2010/main" val="24199438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2C23E-012E-450A-A947-6CCA81492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85AC5C-4CE0-49E3-A56A-11139F621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800" dirty="0"/>
              <a:t>Архонт ?</a:t>
            </a:r>
          </a:p>
        </p:txBody>
      </p:sp>
    </p:spTree>
    <p:extLst>
      <p:ext uri="{BB962C8B-B14F-4D97-AF65-F5344CB8AC3E}">
        <p14:creationId xmlns:p14="http://schemas.microsoft.com/office/powerpoint/2010/main" val="82888120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920FAC-5168-42E2-9F0E-F30176D19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A0DB03-FE55-44F5-B57A-E2D68E6946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/>
              <a:t>Архонт – это один из выбираемых правителей Афин</a:t>
            </a:r>
          </a:p>
        </p:txBody>
      </p:sp>
    </p:spTree>
    <p:extLst>
      <p:ext uri="{BB962C8B-B14F-4D97-AF65-F5344CB8AC3E}">
        <p14:creationId xmlns:p14="http://schemas.microsoft.com/office/powerpoint/2010/main" val="966674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29AD0C-A6CC-4E55-BFB8-FB9968C0A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E266030-5878-4EB8-BF39-BCA57F614D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6128508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2D8EE5-4E53-4FEA-A1FB-93F3E99C0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68A100-1507-41F8-8C29-54DA81DD65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Прочитать про законы </a:t>
            </a:r>
            <a:r>
              <a:rPr lang="ru-RU" sz="4400" dirty="0" err="1"/>
              <a:t>Драконта</a:t>
            </a:r>
            <a:endParaRPr lang="ru-RU" sz="4400" dirty="0"/>
          </a:p>
          <a:p>
            <a:r>
              <a:rPr lang="ru-RU" sz="4400" dirty="0"/>
              <a:t>Прочитать миф о споре Афины и Посейдона</a:t>
            </a:r>
          </a:p>
          <a:p>
            <a:r>
              <a:rPr lang="ru-RU" sz="4400" dirty="0"/>
              <a:t>Прочитать §30 «Зарождение демократии в Афинах». Подготовиться к игре</a:t>
            </a:r>
          </a:p>
        </p:txBody>
      </p:sp>
    </p:spTree>
    <p:extLst>
      <p:ext uri="{BB962C8B-B14F-4D97-AF65-F5344CB8AC3E}">
        <p14:creationId xmlns:p14="http://schemas.microsoft.com/office/powerpoint/2010/main" val="3695607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75F1A2-8F81-4348-950A-093575A18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FDC7D16-3305-4594-8BF4-BED7082160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52401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DC934E-5B5E-4837-B163-4CDA50F76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032288E-208E-4522-8DF6-C173AAEE9B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88014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CDCED-C312-46AB-BC9E-1EB95D2A2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78001CD-4DBF-4B6D-A61D-51D2A9426C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751155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86</Words>
  <Application>Microsoft Office PowerPoint</Application>
  <PresentationFormat>Широкоэкранный</PresentationFormat>
  <Paragraphs>17</Paragraphs>
  <Slides>60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4" baseType="lpstr">
      <vt:lpstr>Arial</vt:lpstr>
      <vt:lpstr>Calibri</vt:lpstr>
      <vt:lpstr>Calibri Light</vt:lpstr>
      <vt:lpstr>Тема Office</vt:lpstr>
      <vt:lpstr>Презентация PowerPoint</vt:lpstr>
      <vt:lpstr>Древняя Греция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Земледельцы Аттики теряют землю</vt:lpstr>
      <vt:lpstr>Презентация PowerPoint</vt:lpstr>
      <vt:lpstr>Термины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6</cp:revision>
  <dcterms:created xsi:type="dcterms:W3CDTF">2023-01-18T14:51:51Z</dcterms:created>
  <dcterms:modified xsi:type="dcterms:W3CDTF">2023-02-01T11:20:55Z</dcterms:modified>
</cp:coreProperties>
</file>