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D3849-8493-4B9E-9196-867ACEF539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AC5A736-73C2-4886-BE8D-8A0567681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4CB390-59CD-4A6F-87D4-AFEBC9067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5D4C68-AA78-4B21-BCB6-772ABC68B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B98CBB-BB99-459D-9FF9-FF7F139F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234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4944C-32DB-48A9-BB93-727FCED5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2C62CF-EF3B-4056-A67D-D579CC773A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ABA67D-7B0E-4FB1-84A7-312F2D140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73219D-6D74-49FC-9945-70C9DBCBB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5DFFA4-B52C-468F-8462-5D3D0E716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5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E48A9D-E005-44EC-9FE3-558348B831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798426-5F7D-4BB0-BA32-E9241D18D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7A3FD3-4539-4830-B699-16AA79F1C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2386CE-1195-4D84-8A89-0FE6B1D4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C75CC-3077-45BC-B6A9-A88E23CE0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0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65CB8-5774-4EE1-8AF3-639C57F30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DFDEF9-120F-4F29-9987-6D0A7235B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C71BDC-B4EE-4869-BF0E-AA241CAC5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0A9E99-3723-44DB-8446-014C1D3BA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68DA93-B7F5-4338-B16F-819364023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5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4A3F48-1039-4247-99E3-8F0703DE3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DC07AA-E154-4FE1-9C2F-96D455E91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DBC2D2-7E1E-41BA-9FB0-23C398559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8F4C01-5EC7-4BD2-A60C-FCDCA2FE0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3636B5-9047-4514-9B8A-A3575501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2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5653D-375D-4B69-83C5-8711A049F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59724D-3503-4830-8630-BA7D60C271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7E9B8F-CE0C-4C83-80C4-92D0995B4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46B21F-AD3F-4D9D-A38F-0F8EF67E2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A12396-9BED-4EAC-AAF0-FE061E88B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FAC12C-97B9-4B8E-9E79-B9D237F56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EEF63-58C5-417A-9F7D-CBCA73F0F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392281-EA61-4CA0-B996-B3B8E6A33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39D13C-70E9-4D66-AD56-512EDF9AB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A6B657C-DD60-4553-90A3-77CA41D33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8FCBEE7-13F3-43FF-9D96-AF91253D41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B3D2871-B151-4756-B99F-AE763072F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4D4B68C-02D6-4F27-8D76-BCD429A3E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9E87882-39CE-46DD-BDFD-EDB8C314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9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8EDCD-B6F2-41D4-B05A-726774146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4DB2325-0A0E-4559-83C9-C7A5B653A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B44AA90-D498-4979-B44A-8857859B6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4FC85F9-64E3-4DF7-B199-C9A804862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7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8276231-ECEC-4FBE-A776-BA946399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636127-9278-4545-A84C-5B52C9ED0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B57302-47AF-446F-B659-E84B93646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61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074237-2C95-4CDA-BCF5-4528D4647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9A8CB7-F0CE-4CBC-993C-45F08744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7B97AC-34CC-4FAD-AB61-00008E4B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1C12CD-9568-40E5-8FFC-364CB3591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6DACD5-5D17-448F-9E25-C129A46FC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39B2A1-9759-4DE6-AA6C-F32DB9CEB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16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C982B-ADCA-4321-BF60-5140E8C4B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57BBC8-2AF2-46AA-8645-3E3592958E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9382D2-8E53-40A0-88CA-505EB4618D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4448A8-D1F9-4B43-A062-3BBB203AD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DE0C3D-E71E-4844-A5E0-8EA5CD184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8275CE-6CA5-4C11-A961-069230A4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1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63377-CD6E-404B-BAF0-241764B96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7AACD2-A1FC-4EA5-B56D-FA249402D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11C5B3-94E0-4823-98CC-BA02D13621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AB002-6E85-4424-858F-141553CF97F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9AE3BB-CE11-44F3-9D20-016A90377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DA5366-0AA2-4B0E-AC9D-70420B1BB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0E61F-B48F-45C0-A98D-9A20F8390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3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A1EEF-FCB5-4965-9B24-990E789681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Курская битва 5 июля – 23 августа 1943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C28C0D87-FB1E-4E6F-9C10-45FB1F82AC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1912" y="5735637"/>
            <a:ext cx="4120444" cy="55033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Большаков А.Э. учитель истории и обществознания</a:t>
            </a:r>
            <a:br>
              <a:rPr lang="ru-RU" dirty="0"/>
            </a:br>
            <a:r>
              <a:rPr lang="ru-RU" dirty="0"/>
              <a:t>1-ЖСОШ им. П.С. Скрябина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828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D02EE-0EA0-4E96-B6D0-951B41C18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95D17B-BF48-4473-A11F-8AA60F9859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107" y="244132"/>
            <a:ext cx="3727485" cy="262187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17B565-B598-40B5-8FEF-1F011F7F7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70" y="1100535"/>
            <a:ext cx="4107603" cy="262187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CF9353A-FA19-4A24-AACA-E24C1D8CB8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89" y="4457819"/>
            <a:ext cx="2984500" cy="18923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AA43B5F-7B44-444E-A50C-B759DF5DA2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197" y="3263320"/>
            <a:ext cx="4499307" cy="335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935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CCE385-5997-4A82-9970-2B8E7638B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6A6B3B-710E-4ACD-8A29-BDD2E2197C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523293"/>
            <a:ext cx="5322722" cy="369193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E5AF8F-B23F-4B60-AB8F-AC2F6D6B7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980" y="1290844"/>
            <a:ext cx="537210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92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FB2E84-85E9-4C57-B7ED-BA913351C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D7A4636-1F6C-4C94-BC34-5FD502861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83" y="2781283"/>
            <a:ext cx="4676728" cy="302494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59687D-372A-4D73-909C-0AE55415A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325" y="1272468"/>
            <a:ext cx="5236475" cy="301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93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BCAF3E-60E8-41F9-9645-8E430E8D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6B4A96-50B3-4984-A597-6992DCF05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37" y="0"/>
            <a:ext cx="3732799" cy="279959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AC28EA-9429-4754-99C9-2A28158416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199" y="975997"/>
            <a:ext cx="4105736" cy="245300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5A3B8C-CBE0-4F09-87BA-1DCEDCC38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37" y="3198213"/>
            <a:ext cx="4712365" cy="32946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FFB97C9-BC34-47D7-BF33-5899EB7F5B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460" y="3495721"/>
            <a:ext cx="3768679" cy="282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31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A7AAA1-B2F6-415F-B354-A6E406599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0363D3-6232-4BF8-B406-3CA9B91E2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5368"/>
            <a:ext cx="4482437" cy="279363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3A876E-7F00-4F48-A9D6-9E0D356B7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276" y="851300"/>
            <a:ext cx="4217443" cy="23617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2D0C3A-1A3F-4AF8-8608-DA93432483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205" y="3810999"/>
            <a:ext cx="4030142" cy="268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63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FF63D-DEB6-4874-A779-E77AC580B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B2AFFB-9DA8-4215-8F5E-C31ED27C7F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41" y="1504950"/>
            <a:ext cx="2247900" cy="38481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0E7507-509A-44EA-8269-5662A237F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634" y="695579"/>
            <a:ext cx="4297680" cy="579729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FDF9DBD-F186-45EA-9DA8-1A5C4CC115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13" y="985655"/>
            <a:ext cx="4731593" cy="507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03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F70DA7-AC08-40BD-90E7-23A34C25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D1D972-245C-4B61-8A8D-295362D2F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55" y="1027906"/>
            <a:ext cx="3353085" cy="502962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24D914-55CE-4F12-84F8-61712B7DD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229" y="410452"/>
            <a:ext cx="4860499" cy="364537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785C611-B42F-451C-9C44-B082A77C49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814" y="3669515"/>
            <a:ext cx="4983328" cy="318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91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8C8FC5-2F8A-4BF7-95F5-D5E2342A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77BE66-52B6-42ED-A62F-ABFDA9FAE7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07" y="339393"/>
            <a:ext cx="3872530" cy="234999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49CC37-F047-4AE1-9396-A3DB76C61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056" y="524485"/>
            <a:ext cx="2963412" cy="197981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EEE4AD-CD6C-42C3-B19F-FFF7108D97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069" y="2689390"/>
            <a:ext cx="2957300" cy="406002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FDE0652-9D1E-4680-9BC7-A8F9DC38EB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07" y="3845638"/>
            <a:ext cx="2971800" cy="15748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EAC16D9-CE65-4CD9-944D-8F3ADBAC80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745" y="3631085"/>
            <a:ext cx="3251049" cy="239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3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B28BF1-4300-411B-9708-8F4277A9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Силы сторон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370D56-894E-46E9-9D2B-650C84E0A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497"/>
            <a:ext cx="5257800" cy="502637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Германский рейх</a:t>
            </a:r>
          </a:p>
          <a:p>
            <a:r>
              <a:rPr lang="ru-RU" dirty="0"/>
              <a:t>Людские ресурсы - 900 </a:t>
            </a:r>
            <a:r>
              <a:rPr lang="ru-RU" dirty="0" err="1"/>
              <a:t>тыс</a:t>
            </a:r>
            <a:endParaRPr lang="ru-RU" dirty="0"/>
          </a:p>
          <a:p>
            <a:r>
              <a:rPr lang="ru-RU" dirty="0"/>
              <a:t>Артиллерия - 10 </a:t>
            </a:r>
            <a:r>
              <a:rPr lang="ru-RU" dirty="0" err="1"/>
              <a:t>тыс</a:t>
            </a:r>
            <a:endParaRPr lang="ru-RU" dirty="0"/>
          </a:p>
          <a:p>
            <a:r>
              <a:rPr lang="ru-RU" dirty="0"/>
              <a:t>Танки - 2758</a:t>
            </a:r>
          </a:p>
          <a:p>
            <a:r>
              <a:rPr lang="ru-RU" dirty="0"/>
              <a:t>Самолеты - 2050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BDC117-FD40-4177-8ACE-AC69D01E7075}"/>
              </a:ext>
            </a:extLst>
          </p:cNvPr>
          <p:cNvSpPr txBox="1"/>
          <p:nvPr/>
        </p:nvSpPr>
        <p:spPr>
          <a:xfrm>
            <a:off x="6829778" y="1466497"/>
            <a:ext cx="488808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СССР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Людские ресурсы – 1.3 млн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Артиллерия – 26,5 </a:t>
            </a:r>
            <a:r>
              <a:rPr lang="ru-RU" sz="2800" dirty="0" err="1"/>
              <a:t>тыс</a:t>
            </a:r>
            <a:endParaRPr lang="ru-R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Танки – 4,9 </a:t>
            </a:r>
            <a:r>
              <a:rPr lang="ru-RU" sz="2800" dirty="0" err="1"/>
              <a:t>тыс</a:t>
            </a:r>
            <a:endParaRPr lang="ru-R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Самолеты – 2,9 </a:t>
            </a:r>
            <a:r>
              <a:rPr lang="ru-RU" sz="2800" dirty="0" err="1"/>
              <a:t>тыс</a:t>
            </a:r>
            <a:endParaRPr lang="ru-RU" sz="28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36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5C3A1-864A-46FE-8CCD-43D2BE4EC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Значимые операции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A41F84-2903-4607-A0B0-AF3BBFED2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Немецкая </a:t>
            </a:r>
            <a:r>
              <a:rPr lang="ru-RU" sz="3200" dirty="0" err="1"/>
              <a:t>наступателльная</a:t>
            </a:r>
            <a:r>
              <a:rPr lang="ru-RU" sz="3200" dirty="0"/>
              <a:t> операция «Цитадель»</a:t>
            </a:r>
          </a:p>
          <a:p>
            <a:r>
              <a:rPr lang="ru-RU" sz="3200" dirty="0"/>
              <a:t>Курская стратегическая оборонительная операция (5-23 июля 1943)</a:t>
            </a:r>
          </a:p>
          <a:p>
            <a:r>
              <a:rPr lang="ru-RU" sz="3200" dirty="0"/>
              <a:t>Орловская стратегическая наступательная операция «Кутузов» (12 июля-18 авг. 1943)</a:t>
            </a:r>
          </a:p>
          <a:p>
            <a:r>
              <a:rPr lang="ru-RU" sz="3200" dirty="0" err="1"/>
              <a:t>Белгородско</a:t>
            </a:r>
            <a:r>
              <a:rPr lang="ru-RU" sz="3200" dirty="0"/>
              <a:t>-Харьковская стратегическая наступательная операция «Полководец Румянцев»</a:t>
            </a:r>
          </a:p>
        </p:txBody>
      </p:sp>
    </p:spTree>
    <p:extLst>
      <p:ext uri="{BB962C8B-B14F-4D97-AF65-F5344CB8AC3E}">
        <p14:creationId xmlns:p14="http://schemas.microsoft.com/office/powerpoint/2010/main" val="302024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32C6F4-E2AB-4432-A3BD-AE011F5FC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C5EF8D9-4068-4EA0-B63E-8D4E208C6D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981" y="-82946"/>
            <a:ext cx="4468529" cy="6293776"/>
          </a:xfrm>
        </p:spPr>
      </p:pic>
    </p:spTree>
    <p:extLst>
      <p:ext uri="{BB962C8B-B14F-4D97-AF65-F5344CB8AC3E}">
        <p14:creationId xmlns:p14="http://schemas.microsoft.com/office/powerpoint/2010/main" val="1717147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73234-AC29-47DD-BBEB-ED355BE09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Командование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F9E34E-B3D6-459C-ACFA-85749D666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Север К.К. </a:t>
            </a:r>
            <a:r>
              <a:rPr lang="ru-RU" dirty="0" err="1"/>
              <a:t>Рокосовский</a:t>
            </a:r>
            <a:r>
              <a:rPr lang="ru-RU" dirty="0"/>
              <a:t> </a:t>
            </a:r>
          </a:p>
          <a:p>
            <a:r>
              <a:rPr lang="ru-RU" dirty="0"/>
              <a:t>Юг Н.Ф. Ватутин</a:t>
            </a:r>
          </a:p>
          <a:p>
            <a:r>
              <a:rPr lang="ru-RU" dirty="0"/>
              <a:t>Резерв И.С. Конев</a:t>
            </a:r>
          </a:p>
        </p:txBody>
      </p:sp>
    </p:spTree>
    <p:extLst>
      <p:ext uri="{BB962C8B-B14F-4D97-AF65-F5344CB8AC3E}">
        <p14:creationId xmlns:p14="http://schemas.microsoft.com/office/powerpoint/2010/main" val="2510585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75E92E-CCDC-40FC-A786-6D04E4B70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B9C97F-7AB0-4B26-9A35-4990EF7B5E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517" y="931466"/>
            <a:ext cx="1790700" cy="25527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40F345-AB13-4E3D-AABD-F363C93A3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9" y="931466"/>
            <a:ext cx="1827436" cy="2552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0E84BE9-CB33-477E-B545-FB2B0F02C6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619" y="931466"/>
            <a:ext cx="1909751" cy="25527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DE86BCE-484E-4D47-B976-27A20FC2E1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355" y="3997325"/>
            <a:ext cx="1828800" cy="24955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9653FEA-A4FF-4C4B-A6FF-3B791A7E13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97325"/>
            <a:ext cx="18383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011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84C654-1E4D-4DC3-829E-C0757892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B19013-F1E2-48C7-8DD8-948738EE76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742" y="1027906"/>
            <a:ext cx="3663171" cy="5872162"/>
          </a:xfrm>
        </p:spPr>
      </p:pic>
    </p:spTree>
    <p:extLst>
      <p:ext uri="{BB962C8B-B14F-4D97-AF65-F5344CB8AC3E}">
        <p14:creationId xmlns:p14="http://schemas.microsoft.com/office/powerpoint/2010/main" val="3405454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9068B-9773-45D3-8574-011E4E9E9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1F68CA2-667C-45A6-BC2E-E18AFCC4FF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849" y="1511727"/>
            <a:ext cx="3376038" cy="43513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10C5E6-C859-4F4B-B71F-BF5521F37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302" y="396433"/>
            <a:ext cx="4663269" cy="25885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800BE8-5F3C-42BC-A4C2-26A831326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269546"/>
            <a:ext cx="4893817" cy="342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3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D1A2C8-1825-4B90-A65B-FE4F2F5CF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C44BB7-7D6A-4FBC-AE8D-20E7BCD179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17275"/>
            <a:ext cx="3588224" cy="2387081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088570C-C915-4446-9F52-29144CC29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738" y="2125686"/>
            <a:ext cx="2984500" cy="41529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ED139F0-2941-487D-9864-B15AAE179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212" y="4028696"/>
            <a:ext cx="29718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72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122</Words>
  <Application>Microsoft Office PowerPoint</Application>
  <PresentationFormat>Широкоэкранный</PresentationFormat>
  <Paragraphs>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Курская битва 5 июля – 23 августа 1943</vt:lpstr>
      <vt:lpstr>Силы сторон</vt:lpstr>
      <vt:lpstr>Значимые операции</vt:lpstr>
      <vt:lpstr>Презентация PowerPoint</vt:lpstr>
      <vt:lpstr>Командование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Курская битва 5 июля – 23 августа 1943</dc:title>
  <dc:creator>1</dc:creator>
  <cp:lastModifiedBy>1</cp:lastModifiedBy>
  <cp:revision>5</cp:revision>
  <dcterms:created xsi:type="dcterms:W3CDTF">2023-01-25T23:52:00Z</dcterms:created>
  <dcterms:modified xsi:type="dcterms:W3CDTF">2023-02-01T11:21:13Z</dcterms:modified>
</cp:coreProperties>
</file>