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9" r:id="rId3"/>
    <p:sldId id="278" r:id="rId4"/>
    <p:sldId id="257" r:id="rId5"/>
    <p:sldId id="280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70" r:id="rId17"/>
    <p:sldId id="271" r:id="rId18"/>
    <p:sldId id="274" r:id="rId19"/>
    <p:sldId id="272" r:id="rId20"/>
    <p:sldId id="273" r:id="rId21"/>
    <p:sldId id="275" r:id="rId22"/>
    <p:sldId id="276" r:id="rId23"/>
    <p:sldId id="277" r:id="rId24"/>
    <p:sldId id="281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/>
          <p:nvPr/>
        </p:nvSpPr>
        <p:spPr>
          <a:xfrm rot="167672">
            <a:off x="2698853" y="-42529"/>
            <a:ext cx="842113" cy="6868632"/>
          </a:xfrm>
          <a:custGeom>
            <a:avLst/>
            <a:gdLst>
              <a:gd name="connsiteX0" fmla="*/ 829339 w 829339"/>
              <a:gd name="connsiteY0" fmla="*/ 0 h 6804837"/>
              <a:gd name="connsiteX1" fmla="*/ 531628 w 829339"/>
              <a:gd name="connsiteY1" fmla="*/ 3211033 h 6804837"/>
              <a:gd name="connsiteX2" fmla="*/ 0 w 829339"/>
              <a:gd name="connsiteY2" fmla="*/ 6804837 h 6804837"/>
              <a:gd name="connsiteX3" fmla="*/ 0 w 829339"/>
              <a:gd name="connsiteY3" fmla="*/ 6804837 h 6804837"/>
              <a:gd name="connsiteX0" fmla="*/ 829339 w 906100"/>
              <a:gd name="connsiteY0" fmla="*/ 0 h 6804837"/>
              <a:gd name="connsiteX1" fmla="*/ 531628 w 906100"/>
              <a:gd name="connsiteY1" fmla="*/ 3211033 h 6804837"/>
              <a:gd name="connsiteX2" fmla="*/ 0 w 906100"/>
              <a:gd name="connsiteY2" fmla="*/ 6804837 h 6804837"/>
              <a:gd name="connsiteX3" fmla="*/ 0 w 906100"/>
              <a:gd name="connsiteY3" fmla="*/ 6804837 h 6804837"/>
              <a:gd name="connsiteX0" fmla="*/ 531628 w 558175"/>
              <a:gd name="connsiteY0" fmla="*/ 0 h 6751674"/>
              <a:gd name="connsiteX1" fmla="*/ 531628 w 558175"/>
              <a:gd name="connsiteY1" fmla="*/ 3157870 h 6751674"/>
              <a:gd name="connsiteX2" fmla="*/ 0 w 558175"/>
              <a:gd name="connsiteY2" fmla="*/ 6751674 h 6751674"/>
              <a:gd name="connsiteX3" fmla="*/ 0 w 558175"/>
              <a:gd name="connsiteY3" fmla="*/ 6751674 h 6751674"/>
              <a:gd name="connsiteX0" fmla="*/ 531628 w 558175"/>
              <a:gd name="connsiteY0" fmla="*/ 0 h 6751674"/>
              <a:gd name="connsiteX1" fmla="*/ 531628 w 558175"/>
              <a:gd name="connsiteY1" fmla="*/ 3157870 h 6751674"/>
              <a:gd name="connsiteX2" fmla="*/ 0 w 558175"/>
              <a:gd name="connsiteY2" fmla="*/ 6751674 h 6751674"/>
              <a:gd name="connsiteX3" fmla="*/ 0 w 558175"/>
              <a:gd name="connsiteY3" fmla="*/ 6751674 h 6751674"/>
              <a:gd name="connsiteX0" fmla="*/ 531628 w 531628"/>
              <a:gd name="connsiteY0" fmla="*/ 0 h 6751674"/>
              <a:gd name="connsiteX1" fmla="*/ 531628 w 531628"/>
              <a:gd name="connsiteY1" fmla="*/ 3157870 h 6751674"/>
              <a:gd name="connsiteX2" fmla="*/ 0 w 531628"/>
              <a:gd name="connsiteY2" fmla="*/ 6751674 h 6751674"/>
              <a:gd name="connsiteX3" fmla="*/ 0 w 531628"/>
              <a:gd name="connsiteY3" fmla="*/ 6751674 h 6751674"/>
              <a:gd name="connsiteX0" fmla="*/ 531628 w 531628"/>
              <a:gd name="connsiteY0" fmla="*/ 0 h 6751674"/>
              <a:gd name="connsiteX1" fmla="*/ 531628 w 531628"/>
              <a:gd name="connsiteY1" fmla="*/ 3157870 h 6751674"/>
              <a:gd name="connsiteX2" fmla="*/ 0 w 531628"/>
              <a:gd name="connsiteY2" fmla="*/ 6751674 h 6751674"/>
              <a:gd name="connsiteX3" fmla="*/ 0 w 531628"/>
              <a:gd name="connsiteY3" fmla="*/ 6751674 h 6751674"/>
              <a:gd name="connsiteX0" fmla="*/ 701749 w 701749"/>
              <a:gd name="connsiteY0" fmla="*/ 0 h 6751674"/>
              <a:gd name="connsiteX1" fmla="*/ 531628 w 701749"/>
              <a:gd name="connsiteY1" fmla="*/ 3157870 h 6751674"/>
              <a:gd name="connsiteX2" fmla="*/ 0 w 701749"/>
              <a:gd name="connsiteY2" fmla="*/ 6751674 h 6751674"/>
              <a:gd name="connsiteX3" fmla="*/ 0 w 701749"/>
              <a:gd name="connsiteY3" fmla="*/ 6751674 h 6751674"/>
              <a:gd name="connsiteX0" fmla="*/ 701749 w 701749"/>
              <a:gd name="connsiteY0" fmla="*/ 0 h 6751674"/>
              <a:gd name="connsiteX1" fmla="*/ 531628 w 701749"/>
              <a:gd name="connsiteY1" fmla="*/ 3157870 h 6751674"/>
              <a:gd name="connsiteX2" fmla="*/ 0 w 701749"/>
              <a:gd name="connsiteY2" fmla="*/ 6751674 h 6751674"/>
              <a:gd name="connsiteX3" fmla="*/ 0 w 701749"/>
              <a:gd name="connsiteY3" fmla="*/ 6751674 h 6751674"/>
              <a:gd name="connsiteX0" fmla="*/ 765545 w 765545"/>
              <a:gd name="connsiteY0" fmla="*/ 0 h 6868632"/>
              <a:gd name="connsiteX1" fmla="*/ 531628 w 765545"/>
              <a:gd name="connsiteY1" fmla="*/ 3274828 h 6868632"/>
              <a:gd name="connsiteX2" fmla="*/ 0 w 765545"/>
              <a:gd name="connsiteY2" fmla="*/ 6868632 h 6868632"/>
              <a:gd name="connsiteX3" fmla="*/ 0 w 765545"/>
              <a:gd name="connsiteY3" fmla="*/ 6868632 h 6868632"/>
              <a:gd name="connsiteX0" fmla="*/ 765545 w 842113"/>
              <a:gd name="connsiteY0" fmla="*/ 0 h 6868632"/>
              <a:gd name="connsiteX1" fmla="*/ 531628 w 842113"/>
              <a:gd name="connsiteY1" fmla="*/ 3274828 h 6868632"/>
              <a:gd name="connsiteX2" fmla="*/ 0 w 842113"/>
              <a:gd name="connsiteY2" fmla="*/ 6868632 h 6868632"/>
              <a:gd name="connsiteX3" fmla="*/ 0 w 842113"/>
              <a:gd name="connsiteY3" fmla="*/ 6868632 h 686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2113" h="6868632">
                <a:moveTo>
                  <a:pt x="765545" y="0"/>
                </a:moveTo>
                <a:cubicBezTo>
                  <a:pt x="441252" y="464289"/>
                  <a:pt x="-262269" y="714154"/>
                  <a:pt x="531628" y="3274828"/>
                </a:cubicBezTo>
                <a:cubicBezTo>
                  <a:pt x="1463748" y="6090683"/>
                  <a:pt x="0" y="6868632"/>
                  <a:pt x="0" y="6868632"/>
                </a:cubicBezTo>
                <a:lnTo>
                  <a:pt x="0" y="6868632"/>
                </a:lnTo>
              </a:path>
            </a:pathLst>
          </a:custGeom>
          <a:ln w="38100">
            <a:solidFill>
              <a:schemeClr val="accent3">
                <a:lumMod val="50000"/>
              </a:schemeClr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 rot="189704">
            <a:off x="1976195" y="64026"/>
            <a:ext cx="1471695" cy="6858000"/>
          </a:xfrm>
          <a:custGeom>
            <a:avLst/>
            <a:gdLst>
              <a:gd name="connsiteX0" fmla="*/ 350874 w 350874"/>
              <a:gd name="connsiteY0" fmla="*/ 0 h 6858000"/>
              <a:gd name="connsiteX1" fmla="*/ 0 w 350874"/>
              <a:gd name="connsiteY1" fmla="*/ 6858000 h 6858000"/>
              <a:gd name="connsiteX2" fmla="*/ 350874 w 350874"/>
              <a:gd name="connsiteY2" fmla="*/ 0 h 6858000"/>
              <a:gd name="connsiteX0" fmla="*/ 981778 w 1393284"/>
              <a:gd name="connsiteY0" fmla="*/ 0 h 6859149"/>
              <a:gd name="connsiteX1" fmla="*/ 630904 w 1393284"/>
              <a:gd name="connsiteY1" fmla="*/ 6858000 h 6859149"/>
              <a:gd name="connsiteX2" fmla="*/ 981778 w 1393284"/>
              <a:gd name="connsiteY2" fmla="*/ 0 h 6859149"/>
              <a:gd name="connsiteX0" fmla="*/ 1343996 w 2334455"/>
              <a:gd name="connsiteY0" fmla="*/ 111 h 6858889"/>
              <a:gd name="connsiteX1" fmla="*/ 993122 w 2334455"/>
              <a:gd name="connsiteY1" fmla="*/ 6858111 h 6858889"/>
              <a:gd name="connsiteX2" fmla="*/ 1343996 w 2334455"/>
              <a:gd name="connsiteY2" fmla="*/ 111 h 6858889"/>
              <a:gd name="connsiteX0" fmla="*/ 1343996 w 2334455"/>
              <a:gd name="connsiteY0" fmla="*/ 111 h 6858889"/>
              <a:gd name="connsiteX1" fmla="*/ 993122 w 2334455"/>
              <a:gd name="connsiteY1" fmla="*/ 6858111 h 6858889"/>
              <a:gd name="connsiteX2" fmla="*/ 1343996 w 2334455"/>
              <a:gd name="connsiteY2" fmla="*/ 111 h 6858889"/>
              <a:gd name="connsiteX0" fmla="*/ 1343996 w 2334455"/>
              <a:gd name="connsiteY0" fmla="*/ 111 h 6858889"/>
              <a:gd name="connsiteX1" fmla="*/ 993122 w 2334455"/>
              <a:gd name="connsiteY1" fmla="*/ 6858111 h 6858889"/>
              <a:gd name="connsiteX2" fmla="*/ 1343996 w 2334455"/>
              <a:gd name="connsiteY2" fmla="*/ 111 h 6858889"/>
              <a:gd name="connsiteX0" fmla="*/ 1132877 w 1773156"/>
              <a:gd name="connsiteY0" fmla="*/ 140562 h 6999465"/>
              <a:gd name="connsiteX1" fmla="*/ 782003 w 1773156"/>
              <a:gd name="connsiteY1" fmla="*/ 6998562 h 6999465"/>
              <a:gd name="connsiteX2" fmla="*/ 1132877 w 1773156"/>
              <a:gd name="connsiteY2" fmla="*/ 140562 h 6999465"/>
              <a:gd name="connsiteX0" fmla="*/ 1088002 w 1728281"/>
              <a:gd name="connsiteY0" fmla="*/ 88726 h 6947629"/>
              <a:gd name="connsiteX1" fmla="*/ 737128 w 1728281"/>
              <a:gd name="connsiteY1" fmla="*/ 6946726 h 6947629"/>
              <a:gd name="connsiteX2" fmla="*/ 1088002 w 1728281"/>
              <a:gd name="connsiteY2" fmla="*/ 88726 h 6947629"/>
              <a:gd name="connsiteX0" fmla="*/ 1085485 w 1722002"/>
              <a:gd name="connsiteY0" fmla="*/ 49 h 6858821"/>
              <a:gd name="connsiteX1" fmla="*/ 734611 w 1722002"/>
              <a:gd name="connsiteY1" fmla="*/ 6858049 h 6858821"/>
              <a:gd name="connsiteX2" fmla="*/ 1085485 w 1722002"/>
              <a:gd name="connsiteY2" fmla="*/ 49 h 6858821"/>
              <a:gd name="connsiteX0" fmla="*/ 1085485 w 1722002"/>
              <a:gd name="connsiteY0" fmla="*/ 49 h 6858821"/>
              <a:gd name="connsiteX1" fmla="*/ 734611 w 1722002"/>
              <a:gd name="connsiteY1" fmla="*/ 6858049 h 6858821"/>
              <a:gd name="connsiteX2" fmla="*/ 1085485 w 1722002"/>
              <a:gd name="connsiteY2" fmla="*/ 49 h 6858821"/>
              <a:gd name="connsiteX0" fmla="*/ 1085485 w 1625032"/>
              <a:gd name="connsiteY0" fmla="*/ 0 h 6858831"/>
              <a:gd name="connsiteX1" fmla="*/ 734611 w 1625032"/>
              <a:gd name="connsiteY1" fmla="*/ 6858000 h 6858831"/>
              <a:gd name="connsiteX2" fmla="*/ 1085485 w 1625032"/>
              <a:gd name="connsiteY2" fmla="*/ 0 h 6858831"/>
              <a:gd name="connsiteX0" fmla="*/ 1157562 w 1697109"/>
              <a:gd name="connsiteY0" fmla="*/ 0 h 6858831"/>
              <a:gd name="connsiteX1" fmla="*/ 806688 w 1697109"/>
              <a:gd name="connsiteY1" fmla="*/ 6858000 h 6858831"/>
              <a:gd name="connsiteX2" fmla="*/ 1157562 w 1697109"/>
              <a:gd name="connsiteY2" fmla="*/ 0 h 6858831"/>
              <a:gd name="connsiteX0" fmla="*/ 1404311 w 1943858"/>
              <a:gd name="connsiteY0" fmla="*/ 0 h 6858831"/>
              <a:gd name="connsiteX1" fmla="*/ 1053437 w 1943858"/>
              <a:gd name="connsiteY1" fmla="*/ 6858000 h 6858831"/>
              <a:gd name="connsiteX2" fmla="*/ 1404311 w 1943858"/>
              <a:gd name="connsiteY2" fmla="*/ 0 h 6858831"/>
              <a:gd name="connsiteX0" fmla="*/ 1404311 w 1943858"/>
              <a:gd name="connsiteY0" fmla="*/ 0 h 6858831"/>
              <a:gd name="connsiteX1" fmla="*/ 1053437 w 1943858"/>
              <a:gd name="connsiteY1" fmla="*/ 6858000 h 6858831"/>
              <a:gd name="connsiteX2" fmla="*/ 1404311 w 1943858"/>
              <a:gd name="connsiteY2" fmla="*/ 0 h 6858831"/>
              <a:gd name="connsiteX0" fmla="*/ 531348 w 1070895"/>
              <a:gd name="connsiteY0" fmla="*/ 0 h 6858831"/>
              <a:gd name="connsiteX1" fmla="*/ 180474 w 1070895"/>
              <a:gd name="connsiteY1" fmla="*/ 6858000 h 6858831"/>
              <a:gd name="connsiteX2" fmla="*/ 531348 w 1070895"/>
              <a:gd name="connsiteY2" fmla="*/ 0 h 6858831"/>
              <a:gd name="connsiteX0" fmla="*/ 884142 w 1423689"/>
              <a:gd name="connsiteY0" fmla="*/ 0 h 6858831"/>
              <a:gd name="connsiteX1" fmla="*/ 533268 w 1423689"/>
              <a:gd name="connsiteY1" fmla="*/ 6858000 h 6858831"/>
              <a:gd name="connsiteX2" fmla="*/ 884142 w 1423689"/>
              <a:gd name="connsiteY2" fmla="*/ 0 h 6858831"/>
              <a:gd name="connsiteX0" fmla="*/ 853263 w 1392810"/>
              <a:gd name="connsiteY0" fmla="*/ 0 h 6858831"/>
              <a:gd name="connsiteX1" fmla="*/ 502389 w 1392810"/>
              <a:gd name="connsiteY1" fmla="*/ 6858000 h 6858831"/>
              <a:gd name="connsiteX2" fmla="*/ 853263 w 1392810"/>
              <a:gd name="connsiteY2" fmla="*/ 0 h 6858831"/>
              <a:gd name="connsiteX0" fmla="*/ 925239 w 1464786"/>
              <a:gd name="connsiteY0" fmla="*/ 0 h 6858831"/>
              <a:gd name="connsiteX1" fmla="*/ 574365 w 1464786"/>
              <a:gd name="connsiteY1" fmla="*/ 6858000 h 6858831"/>
              <a:gd name="connsiteX2" fmla="*/ 925239 w 1464786"/>
              <a:gd name="connsiteY2" fmla="*/ 0 h 6858831"/>
              <a:gd name="connsiteX0" fmla="*/ 925239 w 1097863"/>
              <a:gd name="connsiteY0" fmla="*/ 0 h 6859035"/>
              <a:gd name="connsiteX1" fmla="*/ 574365 w 1097863"/>
              <a:gd name="connsiteY1" fmla="*/ 6858000 h 6859035"/>
              <a:gd name="connsiteX2" fmla="*/ 925239 w 1097863"/>
              <a:gd name="connsiteY2" fmla="*/ 0 h 6859035"/>
              <a:gd name="connsiteX0" fmla="*/ 925239 w 1198039"/>
              <a:gd name="connsiteY0" fmla="*/ 0 h 6858000"/>
              <a:gd name="connsiteX1" fmla="*/ 574365 w 1198039"/>
              <a:gd name="connsiteY1" fmla="*/ 6858000 h 6858000"/>
              <a:gd name="connsiteX2" fmla="*/ 925239 w 1198039"/>
              <a:gd name="connsiteY2" fmla="*/ 0 h 6858000"/>
              <a:gd name="connsiteX0" fmla="*/ 925239 w 1193849"/>
              <a:gd name="connsiteY0" fmla="*/ 0 h 6858000"/>
              <a:gd name="connsiteX1" fmla="*/ 574365 w 1193849"/>
              <a:gd name="connsiteY1" fmla="*/ 6858000 h 6858000"/>
              <a:gd name="connsiteX2" fmla="*/ 925239 w 1193849"/>
              <a:gd name="connsiteY2" fmla="*/ 0 h 6858000"/>
              <a:gd name="connsiteX0" fmla="*/ 925239 w 1345409"/>
              <a:gd name="connsiteY0" fmla="*/ 0 h 6858000"/>
              <a:gd name="connsiteX1" fmla="*/ 574365 w 1345409"/>
              <a:gd name="connsiteY1" fmla="*/ 6858000 h 6858000"/>
              <a:gd name="connsiteX2" fmla="*/ 925239 w 1345409"/>
              <a:gd name="connsiteY2" fmla="*/ 0 h 6858000"/>
              <a:gd name="connsiteX0" fmla="*/ 925239 w 1327679"/>
              <a:gd name="connsiteY0" fmla="*/ 0 h 6858000"/>
              <a:gd name="connsiteX1" fmla="*/ 574365 w 1327679"/>
              <a:gd name="connsiteY1" fmla="*/ 6858000 h 6858000"/>
              <a:gd name="connsiteX2" fmla="*/ 925239 w 1327679"/>
              <a:gd name="connsiteY2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7679" h="6858000">
                <a:moveTo>
                  <a:pt x="925239" y="0"/>
                </a:moveTo>
                <a:cubicBezTo>
                  <a:pt x="-967356" y="2498651"/>
                  <a:pt x="2860365" y="4901609"/>
                  <a:pt x="574365" y="6858000"/>
                </a:cubicBezTo>
                <a:cubicBezTo>
                  <a:pt x="2520123" y="4444409"/>
                  <a:pt x="-1786063" y="2870791"/>
                  <a:pt x="925239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effectLst>
            <a:outerShdw blurRad="317500" dist="152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3600000"/>
            </a:lightRig>
          </a:scene3d>
          <a:sp3d prstMaterial="metal">
            <a:bevelT w="234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1367830" y="-20782"/>
            <a:ext cx="1764010" cy="6889173"/>
          </a:xfrm>
          <a:custGeom>
            <a:avLst/>
            <a:gdLst>
              <a:gd name="connsiteX0" fmla="*/ 1101437 w 1101437"/>
              <a:gd name="connsiteY0" fmla="*/ 10391 h 6889173"/>
              <a:gd name="connsiteX1" fmla="*/ 1007918 w 1101437"/>
              <a:gd name="connsiteY1" fmla="*/ 0 h 6889173"/>
              <a:gd name="connsiteX2" fmla="*/ 0 w 1101437"/>
              <a:gd name="connsiteY2" fmla="*/ 5081155 h 6889173"/>
              <a:gd name="connsiteX3" fmla="*/ 613064 w 1101437"/>
              <a:gd name="connsiteY3" fmla="*/ 6889173 h 6889173"/>
              <a:gd name="connsiteX4" fmla="*/ 665018 w 1101437"/>
              <a:gd name="connsiteY4" fmla="*/ 6889173 h 6889173"/>
              <a:gd name="connsiteX5" fmla="*/ 467591 w 1101437"/>
              <a:gd name="connsiteY5" fmla="*/ 4073237 h 6889173"/>
              <a:gd name="connsiteX6" fmla="*/ 1101437 w 1101437"/>
              <a:gd name="connsiteY6" fmla="*/ 10391 h 6889173"/>
              <a:gd name="connsiteX0" fmla="*/ 1418094 w 1418094"/>
              <a:gd name="connsiteY0" fmla="*/ 10391 h 6889173"/>
              <a:gd name="connsiteX1" fmla="*/ 1324575 w 1418094"/>
              <a:gd name="connsiteY1" fmla="*/ 0 h 6889173"/>
              <a:gd name="connsiteX2" fmla="*/ 316657 w 1418094"/>
              <a:gd name="connsiteY2" fmla="*/ 5081155 h 6889173"/>
              <a:gd name="connsiteX3" fmla="*/ 929721 w 1418094"/>
              <a:gd name="connsiteY3" fmla="*/ 6889173 h 6889173"/>
              <a:gd name="connsiteX4" fmla="*/ 981675 w 1418094"/>
              <a:gd name="connsiteY4" fmla="*/ 6889173 h 6889173"/>
              <a:gd name="connsiteX5" fmla="*/ 784248 w 1418094"/>
              <a:gd name="connsiteY5" fmla="*/ 4073237 h 6889173"/>
              <a:gd name="connsiteX6" fmla="*/ 1418094 w 1418094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68296" h="6889173">
                <a:moveTo>
                  <a:pt x="1543718" y="10391"/>
                </a:moveTo>
                <a:lnTo>
                  <a:pt x="1450199" y="0"/>
                </a:lnTo>
                <a:cubicBezTo>
                  <a:pt x="303735" y="1423554"/>
                  <a:pt x="-562173" y="3834246"/>
                  <a:pt x="442281" y="5081155"/>
                </a:cubicBezTo>
                <a:cubicBezTo>
                  <a:pt x="1467518" y="6182591"/>
                  <a:pt x="1713435" y="6057900"/>
                  <a:pt x="1055345" y="6889173"/>
                </a:cubicBezTo>
                <a:lnTo>
                  <a:pt x="1107299" y="6889173"/>
                </a:lnTo>
                <a:cubicBezTo>
                  <a:pt x="1862372" y="6096001"/>
                  <a:pt x="1910862" y="5739246"/>
                  <a:pt x="909872" y="4073237"/>
                </a:cubicBezTo>
                <a:cubicBezTo>
                  <a:pt x="102845" y="2635828"/>
                  <a:pt x="636246" y="1042555"/>
                  <a:pt x="1543718" y="10391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effectLst>
            <a:outerShdw blurRad="317500" dist="152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3600000"/>
            </a:lightRig>
          </a:scene3d>
          <a:sp3d prstMaterial="metal">
            <a:bevelT w="234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>
            <a:off x="1259632" y="-13855"/>
            <a:ext cx="1726742" cy="7034646"/>
          </a:xfrm>
          <a:custGeom>
            <a:avLst/>
            <a:gdLst>
              <a:gd name="connsiteX0" fmla="*/ 1101437 w 1101437"/>
              <a:gd name="connsiteY0" fmla="*/ 10391 h 6889173"/>
              <a:gd name="connsiteX1" fmla="*/ 1007918 w 1101437"/>
              <a:gd name="connsiteY1" fmla="*/ 0 h 6889173"/>
              <a:gd name="connsiteX2" fmla="*/ 0 w 1101437"/>
              <a:gd name="connsiteY2" fmla="*/ 5081155 h 6889173"/>
              <a:gd name="connsiteX3" fmla="*/ 613064 w 1101437"/>
              <a:gd name="connsiteY3" fmla="*/ 6889173 h 6889173"/>
              <a:gd name="connsiteX4" fmla="*/ 665018 w 1101437"/>
              <a:gd name="connsiteY4" fmla="*/ 6889173 h 6889173"/>
              <a:gd name="connsiteX5" fmla="*/ 467591 w 1101437"/>
              <a:gd name="connsiteY5" fmla="*/ 4073237 h 6889173"/>
              <a:gd name="connsiteX6" fmla="*/ 1101437 w 1101437"/>
              <a:gd name="connsiteY6" fmla="*/ 10391 h 6889173"/>
              <a:gd name="connsiteX0" fmla="*/ 1418094 w 1418094"/>
              <a:gd name="connsiteY0" fmla="*/ 10391 h 6889173"/>
              <a:gd name="connsiteX1" fmla="*/ 1324575 w 1418094"/>
              <a:gd name="connsiteY1" fmla="*/ 0 h 6889173"/>
              <a:gd name="connsiteX2" fmla="*/ 316657 w 1418094"/>
              <a:gd name="connsiteY2" fmla="*/ 5081155 h 6889173"/>
              <a:gd name="connsiteX3" fmla="*/ 929721 w 1418094"/>
              <a:gd name="connsiteY3" fmla="*/ 6889173 h 6889173"/>
              <a:gd name="connsiteX4" fmla="*/ 981675 w 1418094"/>
              <a:gd name="connsiteY4" fmla="*/ 6889173 h 6889173"/>
              <a:gd name="connsiteX5" fmla="*/ 784248 w 1418094"/>
              <a:gd name="connsiteY5" fmla="*/ 4073237 h 6889173"/>
              <a:gd name="connsiteX6" fmla="*/ 1418094 w 1418094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  <a:gd name="connsiteX0" fmla="*/ 1926976 w 1926976"/>
              <a:gd name="connsiteY0" fmla="*/ 0 h 7034646"/>
              <a:gd name="connsiteX1" fmla="*/ 1450199 w 1926976"/>
              <a:gd name="connsiteY1" fmla="*/ 145473 h 7034646"/>
              <a:gd name="connsiteX2" fmla="*/ 442281 w 1926976"/>
              <a:gd name="connsiteY2" fmla="*/ 5226628 h 7034646"/>
              <a:gd name="connsiteX3" fmla="*/ 1055345 w 1926976"/>
              <a:gd name="connsiteY3" fmla="*/ 7034646 h 7034646"/>
              <a:gd name="connsiteX4" fmla="*/ 1107299 w 1926976"/>
              <a:gd name="connsiteY4" fmla="*/ 7034646 h 7034646"/>
              <a:gd name="connsiteX5" fmla="*/ 909872 w 1926976"/>
              <a:gd name="connsiteY5" fmla="*/ 4218710 h 7034646"/>
              <a:gd name="connsiteX6" fmla="*/ 1926976 w 1926976"/>
              <a:gd name="connsiteY6" fmla="*/ 0 h 7034646"/>
              <a:gd name="connsiteX0" fmla="*/ 1862534 w 1862534"/>
              <a:gd name="connsiteY0" fmla="*/ 0 h 7034646"/>
              <a:gd name="connsiteX1" fmla="*/ 1710051 w 1862534"/>
              <a:gd name="connsiteY1" fmla="*/ 10391 h 7034646"/>
              <a:gd name="connsiteX2" fmla="*/ 377839 w 1862534"/>
              <a:gd name="connsiteY2" fmla="*/ 5226628 h 7034646"/>
              <a:gd name="connsiteX3" fmla="*/ 990903 w 1862534"/>
              <a:gd name="connsiteY3" fmla="*/ 7034646 h 7034646"/>
              <a:gd name="connsiteX4" fmla="*/ 1042857 w 1862534"/>
              <a:gd name="connsiteY4" fmla="*/ 7034646 h 7034646"/>
              <a:gd name="connsiteX5" fmla="*/ 845430 w 1862534"/>
              <a:gd name="connsiteY5" fmla="*/ 4218710 h 7034646"/>
              <a:gd name="connsiteX6" fmla="*/ 1862534 w 1862534"/>
              <a:gd name="connsiteY6" fmla="*/ 0 h 7034646"/>
              <a:gd name="connsiteX0" fmla="*/ 1542590 w 1542590"/>
              <a:gd name="connsiteY0" fmla="*/ 0 h 7034646"/>
              <a:gd name="connsiteX1" fmla="*/ 1390107 w 1542590"/>
              <a:gd name="connsiteY1" fmla="*/ 10391 h 7034646"/>
              <a:gd name="connsiteX2" fmla="*/ 460806 w 1542590"/>
              <a:gd name="connsiteY2" fmla="*/ 4312228 h 7034646"/>
              <a:gd name="connsiteX3" fmla="*/ 670959 w 1542590"/>
              <a:gd name="connsiteY3" fmla="*/ 7034646 h 7034646"/>
              <a:gd name="connsiteX4" fmla="*/ 722913 w 1542590"/>
              <a:gd name="connsiteY4" fmla="*/ 7034646 h 7034646"/>
              <a:gd name="connsiteX5" fmla="*/ 525486 w 1542590"/>
              <a:gd name="connsiteY5" fmla="*/ 4218710 h 7034646"/>
              <a:gd name="connsiteX6" fmla="*/ 1542590 w 1542590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585578 w 1602682"/>
              <a:gd name="connsiteY5" fmla="*/ 4218710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2085826"/>
              <a:gd name="connsiteY0" fmla="*/ 0 h 7034646"/>
              <a:gd name="connsiteX1" fmla="*/ 1450199 w 2085826"/>
              <a:gd name="connsiteY1" fmla="*/ 10391 h 7034646"/>
              <a:gd name="connsiteX2" fmla="*/ 442281 w 2085826"/>
              <a:gd name="connsiteY2" fmla="*/ 5185065 h 7034646"/>
              <a:gd name="connsiteX3" fmla="*/ 731051 w 2085826"/>
              <a:gd name="connsiteY3" fmla="*/ 7034646 h 7034646"/>
              <a:gd name="connsiteX4" fmla="*/ 783005 w 2085826"/>
              <a:gd name="connsiteY4" fmla="*/ 7034646 h 7034646"/>
              <a:gd name="connsiteX5" fmla="*/ 1185032 w 2085826"/>
              <a:gd name="connsiteY5" fmla="*/ 5673438 h 7034646"/>
              <a:gd name="connsiteX6" fmla="*/ 1602682 w 2085826"/>
              <a:gd name="connsiteY6" fmla="*/ 0 h 7034646"/>
              <a:gd name="connsiteX0" fmla="*/ 1602682 w 2085826"/>
              <a:gd name="connsiteY0" fmla="*/ 0 h 7034646"/>
              <a:gd name="connsiteX1" fmla="*/ 1450199 w 2085826"/>
              <a:gd name="connsiteY1" fmla="*/ 10391 h 7034646"/>
              <a:gd name="connsiteX2" fmla="*/ 442281 w 2085826"/>
              <a:gd name="connsiteY2" fmla="*/ 5185065 h 7034646"/>
              <a:gd name="connsiteX3" fmla="*/ 731051 w 2085826"/>
              <a:gd name="connsiteY3" fmla="*/ 7034646 h 7034646"/>
              <a:gd name="connsiteX4" fmla="*/ 783005 w 2085826"/>
              <a:gd name="connsiteY4" fmla="*/ 7034646 h 7034646"/>
              <a:gd name="connsiteX5" fmla="*/ 1185032 w 2085826"/>
              <a:gd name="connsiteY5" fmla="*/ 5673438 h 7034646"/>
              <a:gd name="connsiteX6" fmla="*/ 1602682 w 2085826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1185032 w 1602682"/>
              <a:gd name="connsiteY5" fmla="*/ 5673438 h 7034646"/>
              <a:gd name="connsiteX6" fmla="*/ 1602682 w 1602682"/>
              <a:gd name="connsiteY6" fmla="*/ 0 h 7034646"/>
              <a:gd name="connsiteX0" fmla="*/ 1602682 w 1633050"/>
              <a:gd name="connsiteY0" fmla="*/ 0 h 7034646"/>
              <a:gd name="connsiteX1" fmla="*/ 1450199 w 1633050"/>
              <a:gd name="connsiteY1" fmla="*/ 10391 h 7034646"/>
              <a:gd name="connsiteX2" fmla="*/ 442281 w 1633050"/>
              <a:gd name="connsiteY2" fmla="*/ 5185065 h 7034646"/>
              <a:gd name="connsiteX3" fmla="*/ 731051 w 1633050"/>
              <a:gd name="connsiteY3" fmla="*/ 7034646 h 7034646"/>
              <a:gd name="connsiteX4" fmla="*/ 783005 w 1633050"/>
              <a:gd name="connsiteY4" fmla="*/ 7034646 h 7034646"/>
              <a:gd name="connsiteX5" fmla="*/ 1185032 w 1633050"/>
              <a:gd name="connsiteY5" fmla="*/ 5673438 h 7034646"/>
              <a:gd name="connsiteX6" fmla="*/ 1602682 w 1633050"/>
              <a:gd name="connsiteY6" fmla="*/ 0 h 7034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33050" h="7034646">
                <a:moveTo>
                  <a:pt x="1602682" y="0"/>
                </a:moveTo>
                <a:lnTo>
                  <a:pt x="1450199" y="10391"/>
                </a:lnTo>
                <a:cubicBezTo>
                  <a:pt x="303735" y="1433945"/>
                  <a:pt x="-562173" y="3938156"/>
                  <a:pt x="442281" y="5185065"/>
                </a:cubicBezTo>
                <a:cubicBezTo>
                  <a:pt x="1467518" y="6286501"/>
                  <a:pt x="1389141" y="6203373"/>
                  <a:pt x="731051" y="7034646"/>
                </a:cubicBezTo>
                <a:lnTo>
                  <a:pt x="783005" y="7034646"/>
                </a:lnTo>
                <a:cubicBezTo>
                  <a:pt x="1066676" y="6771410"/>
                  <a:pt x="2276283" y="6473537"/>
                  <a:pt x="1185032" y="5673438"/>
                </a:cubicBezTo>
                <a:cubicBezTo>
                  <a:pt x="-850384" y="3893129"/>
                  <a:pt x="695210" y="1032164"/>
                  <a:pt x="160268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>
            <a:outerShdw blurRad="317500" dist="152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3600000"/>
            </a:lightRig>
          </a:scene3d>
          <a:sp3d prstMaterial="metal">
            <a:bevelT w="234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>
            <a:off x="0" y="0"/>
            <a:ext cx="2795155" cy="6878782"/>
          </a:xfrm>
          <a:custGeom>
            <a:avLst/>
            <a:gdLst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22318 w 2795155"/>
              <a:gd name="connsiteY4" fmla="*/ 5288973 h 6878782"/>
              <a:gd name="connsiteX5" fmla="*/ 2795155 w 2795155"/>
              <a:gd name="connsiteY5" fmla="*/ 0 h 6878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95155" h="6878782">
                <a:moveTo>
                  <a:pt x="2795155" y="0"/>
                </a:moveTo>
                <a:lnTo>
                  <a:pt x="0" y="0"/>
                </a:lnTo>
                <a:lnTo>
                  <a:pt x="0" y="6858000"/>
                </a:lnTo>
                <a:lnTo>
                  <a:pt x="2337955" y="6878782"/>
                </a:lnTo>
                <a:cubicBezTo>
                  <a:pt x="3141519" y="6255328"/>
                  <a:pt x="2635827" y="5912427"/>
                  <a:pt x="1922318" y="5288973"/>
                </a:cubicBezTo>
                <a:cubicBezTo>
                  <a:pt x="606137" y="4201392"/>
                  <a:pt x="1575955" y="1409700"/>
                  <a:pt x="2795155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scene3d>
            <a:camera prst="orthographicFront"/>
            <a:lightRig rig="threePt" dir="t">
              <a:rot lat="0" lon="0" rev="3600000"/>
            </a:lightRig>
          </a:scene3d>
          <a:sp3d prstMaterial="metal">
            <a:bevelT w="31115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lt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39952" y="1340768"/>
            <a:ext cx="4030216" cy="1373043"/>
          </a:xfrm>
        </p:spPr>
        <p:txBody>
          <a:bodyPr/>
          <a:lstStyle>
            <a:lvl1pPr>
              <a:defRPr b="1" cap="none" spc="300">
                <a:ln w="11430" cmpd="sng">
                  <a:noFill/>
                  <a:prstDash val="solid"/>
                  <a:miter lim="800000"/>
                </a:ln>
                <a:gradFill>
                  <a:gsLst>
                    <a:gs pos="53000">
                      <a:schemeClr val="accent3">
                        <a:lumMod val="50000"/>
                      </a:schemeClr>
                    </a:gs>
                    <a:gs pos="100000">
                      <a:schemeClr val="tx1"/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3383899"/>
            <a:ext cx="4049037" cy="1849617"/>
          </a:xfrm>
        </p:spPr>
        <p:txBody>
          <a:bodyPr/>
          <a:lstStyle>
            <a:lvl1pPr marL="0" indent="0" algn="ctr">
              <a:buNone/>
              <a:defRPr>
                <a:ln>
                  <a:solidFill>
                    <a:srgbClr val="349655"/>
                  </a:solidFill>
                </a:ln>
                <a:gradFill>
                  <a:gsLst>
                    <a:gs pos="13000">
                      <a:schemeClr val="tx1"/>
                    </a:gs>
                    <a:gs pos="71000">
                      <a:schemeClr val="accent3">
                        <a:lumMod val="75000"/>
                      </a:schemeClr>
                    </a:gs>
                    <a:gs pos="92000">
                      <a:schemeClr val="tx1"/>
                    </a:gs>
                  </a:gsLst>
                  <a:lin ang="5400000" scaled="0"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848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-26242" y="-1220213"/>
            <a:ext cx="9180633" cy="10084136"/>
            <a:chOff x="-26242" y="-1220213"/>
            <a:chExt cx="9180633" cy="10084136"/>
          </a:xfrm>
        </p:grpSpPr>
        <p:sp>
          <p:nvSpPr>
            <p:cNvPr id="8" name="Полилиния 7"/>
            <p:cNvSpPr/>
            <p:nvPr/>
          </p:nvSpPr>
          <p:spPr>
            <a:xfrm>
              <a:off x="10391" y="-27384"/>
              <a:ext cx="9144000" cy="2234538"/>
            </a:xfrm>
            <a:custGeom>
              <a:avLst/>
              <a:gdLst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276079"/>
                <a:gd name="connsiteX1" fmla="*/ 10391 w 9144000"/>
                <a:gd name="connsiteY1" fmla="*/ 1194954 h 2276079"/>
                <a:gd name="connsiteX2" fmla="*/ 9144000 w 9144000"/>
                <a:gd name="connsiteY2" fmla="*/ 0 h 2276079"/>
                <a:gd name="connsiteX3" fmla="*/ 9133609 w 9144000"/>
                <a:gd name="connsiteY3" fmla="*/ 550718 h 2276079"/>
                <a:gd name="connsiteX4" fmla="*/ 3574473 w 9144000"/>
                <a:gd name="connsiteY4" fmla="*/ 2275609 h 2276079"/>
                <a:gd name="connsiteX5" fmla="*/ 0 w 9144000"/>
                <a:gd name="connsiteY5" fmla="*/ 1579418 h 2276079"/>
                <a:gd name="connsiteX0" fmla="*/ 0 w 9144000"/>
                <a:gd name="connsiteY0" fmla="*/ 1579418 h 2234538"/>
                <a:gd name="connsiteX1" fmla="*/ 10391 w 9144000"/>
                <a:gd name="connsiteY1" fmla="*/ 1194954 h 2234538"/>
                <a:gd name="connsiteX2" fmla="*/ 9144000 w 9144000"/>
                <a:gd name="connsiteY2" fmla="*/ 0 h 2234538"/>
                <a:gd name="connsiteX3" fmla="*/ 9133609 w 9144000"/>
                <a:gd name="connsiteY3" fmla="*/ 550718 h 2234538"/>
                <a:gd name="connsiteX4" fmla="*/ 3418609 w 9144000"/>
                <a:gd name="connsiteY4" fmla="*/ 2234046 h 2234538"/>
                <a:gd name="connsiteX5" fmla="*/ 0 w 9144000"/>
                <a:gd name="connsiteY5" fmla="*/ 1579418 h 223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2234538">
                  <a:moveTo>
                    <a:pt x="0" y="1579418"/>
                  </a:moveTo>
                  <a:lnTo>
                    <a:pt x="10391" y="1194954"/>
                  </a:lnTo>
                  <a:lnTo>
                    <a:pt x="9144000" y="0"/>
                  </a:lnTo>
                  <a:lnTo>
                    <a:pt x="9133609" y="550718"/>
                  </a:lnTo>
                  <a:cubicBezTo>
                    <a:pt x="6591300" y="651164"/>
                    <a:pt x="5534890" y="1998518"/>
                    <a:pt x="3418609" y="2234046"/>
                  </a:cubicBezTo>
                  <a:cubicBezTo>
                    <a:pt x="1929246" y="2258291"/>
                    <a:pt x="543790" y="1378528"/>
                    <a:pt x="0" y="157941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317500" dist="1524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9000000"/>
              </a:lightRig>
            </a:scene3d>
            <a:sp3d prstMaterial="metal">
              <a:bevelT w="234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олилиния 8"/>
            <p:cNvSpPr/>
            <p:nvPr/>
          </p:nvSpPr>
          <p:spPr>
            <a:xfrm rot="6303356">
              <a:off x="2533853" y="-3780308"/>
              <a:ext cx="3776723" cy="8896913"/>
            </a:xfrm>
            <a:custGeom>
              <a:avLst/>
              <a:gdLst>
                <a:gd name="connsiteX0" fmla="*/ 1101437 w 1101437"/>
                <a:gd name="connsiteY0" fmla="*/ 10391 h 6889173"/>
                <a:gd name="connsiteX1" fmla="*/ 1007918 w 1101437"/>
                <a:gd name="connsiteY1" fmla="*/ 0 h 6889173"/>
                <a:gd name="connsiteX2" fmla="*/ 0 w 1101437"/>
                <a:gd name="connsiteY2" fmla="*/ 5081155 h 6889173"/>
                <a:gd name="connsiteX3" fmla="*/ 613064 w 1101437"/>
                <a:gd name="connsiteY3" fmla="*/ 6889173 h 6889173"/>
                <a:gd name="connsiteX4" fmla="*/ 665018 w 1101437"/>
                <a:gd name="connsiteY4" fmla="*/ 6889173 h 6889173"/>
                <a:gd name="connsiteX5" fmla="*/ 467591 w 1101437"/>
                <a:gd name="connsiteY5" fmla="*/ 4073237 h 6889173"/>
                <a:gd name="connsiteX6" fmla="*/ 1101437 w 1101437"/>
                <a:gd name="connsiteY6" fmla="*/ 10391 h 6889173"/>
                <a:gd name="connsiteX0" fmla="*/ 1418094 w 1418094"/>
                <a:gd name="connsiteY0" fmla="*/ 10391 h 6889173"/>
                <a:gd name="connsiteX1" fmla="*/ 1324575 w 1418094"/>
                <a:gd name="connsiteY1" fmla="*/ 0 h 6889173"/>
                <a:gd name="connsiteX2" fmla="*/ 316657 w 1418094"/>
                <a:gd name="connsiteY2" fmla="*/ 5081155 h 6889173"/>
                <a:gd name="connsiteX3" fmla="*/ 929721 w 1418094"/>
                <a:gd name="connsiteY3" fmla="*/ 6889173 h 6889173"/>
                <a:gd name="connsiteX4" fmla="*/ 981675 w 1418094"/>
                <a:gd name="connsiteY4" fmla="*/ 6889173 h 6889173"/>
                <a:gd name="connsiteX5" fmla="*/ 784248 w 1418094"/>
                <a:gd name="connsiteY5" fmla="*/ 4073237 h 6889173"/>
                <a:gd name="connsiteX6" fmla="*/ 1418094 w 1418094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3526525 w 3651103"/>
                <a:gd name="connsiteY0" fmla="*/ 415545 h 7294327"/>
                <a:gd name="connsiteX1" fmla="*/ 317711 w 3651103"/>
                <a:gd name="connsiteY1" fmla="*/ 0 h 7294327"/>
                <a:gd name="connsiteX2" fmla="*/ 2425088 w 3651103"/>
                <a:gd name="connsiteY2" fmla="*/ 5486309 h 7294327"/>
                <a:gd name="connsiteX3" fmla="*/ 3038152 w 3651103"/>
                <a:gd name="connsiteY3" fmla="*/ 7294327 h 7294327"/>
                <a:gd name="connsiteX4" fmla="*/ 3090106 w 3651103"/>
                <a:gd name="connsiteY4" fmla="*/ 7294327 h 7294327"/>
                <a:gd name="connsiteX5" fmla="*/ 2892679 w 3651103"/>
                <a:gd name="connsiteY5" fmla="*/ 4478391 h 7294327"/>
                <a:gd name="connsiteX6" fmla="*/ 3526525 w 3651103"/>
                <a:gd name="connsiteY6" fmla="*/ 415545 h 7294327"/>
                <a:gd name="connsiteX0" fmla="*/ 445914 w 3651103"/>
                <a:gd name="connsiteY0" fmla="*/ 0 h 7347603"/>
                <a:gd name="connsiteX1" fmla="*/ 317711 w 3651103"/>
                <a:gd name="connsiteY1" fmla="*/ 53276 h 7347603"/>
                <a:gd name="connsiteX2" fmla="*/ 2425088 w 3651103"/>
                <a:gd name="connsiteY2" fmla="*/ 5539585 h 7347603"/>
                <a:gd name="connsiteX3" fmla="*/ 3038152 w 3651103"/>
                <a:gd name="connsiteY3" fmla="*/ 7347603 h 7347603"/>
                <a:gd name="connsiteX4" fmla="*/ 3090106 w 3651103"/>
                <a:gd name="connsiteY4" fmla="*/ 7347603 h 7347603"/>
                <a:gd name="connsiteX5" fmla="*/ 2892679 w 3651103"/>
                <a:gd name="connsiteY5" fmla="*/ 4531667 h 7347603"/>
                <a:gd name="connsiteX6" fmla="*/ 445914 w 3651103"/>
                <a:gd name="connsiteY6" fmla="*/ 0 h 7347603"/>
                <a:gd name="connsiteX0" fmla="*/ 445914 w 3651103"/>
                <a:gd name="connsiteY0" fmla="*/ 0 h 8896913"/>
                <a:gd name="connsiteX1" fmla="*/ 317711 w 3651103"/>
                <a:gd name="connsiteY1" fmla="*/ 53276 h 8896913"/>
                <a:gd name="connsiteX2" fmla="*/ 2425088 w 3651103"/>
                <a:gd name="connsiteY2" fmla="*/ 5539585 h 8896913"/>
                <a:gd name="connsiteX3" fmla="*/ 2546947 w 3651103"/>
                <a:gd name="connsiteY3" fmla="*/ 8896913 h 8896913"/>
                <a:gd name="connsiteX4" fmla="*/ 3090106 w 3651103"/>
                <a:gd name="connsiteY4" fmla="*/ 7347603 h 8896913"/>
                <a:gd name="connsiteX5" fmla="*/ 2892679 w 3651103"/>
                <a:gd name="connsiteY5" fmla="*/ 4531667 h 8896913"/>
                <a:gd name="connsiteX6" fmla="*/ 445914 w 3651103"/>
                <a:gd name="connsiteY6" fmla="*/ 0 h 8896913"/>
                <a:gd name="connsiteX0" fmla="*/ 445914 w 4168321"/>
                <a:gd name="connsiteY0" fmla="*/ 0 h 8896913"/>
                <a:gd name="connsiteX1" fmla="*/ 317711 w 4168321"/>
                <a:gd name="connsiteY1" fmla="*/ 53276 h 8896913"/>
                <a:gd name="connsiteX2" fmla="*/ 2425088 w 4168321"/>
                <a:gd name="connsiteY2" fmla="*/ 5539585 h 8896913"/>
                <a:gd name="connsiteX3" fmla="*/ 2546947 w 4168321"/>
                <a:gd name="connsiteY3" fmla="*/ 8896913 h 8896913"/>
                <a:gd name="connsiteX4" fmla="*/ 3853382 w 4168321"/>
                <a:gd name="connsiteY4" fmla="*/ 8507821 h 8896913"/>
                <a:gd name="connsiteX5" fmla="*/ 2892679 w 4168321"/>
                <a:gd name="connsiteY5" fmla="*/ 4531667 h 8896913"/>
                <a:gd name="connsiteX6" fmla="*/ 445914 w 4168321"/>
                <a:gd name="connsiteY6" fmla="*/ 0 h 8896913"/>
                <a:gd name="connsiteX0" fmla="*/ 509951 w 4232358"/>
                <a:gd name="connsiteY0" fmla="*/ 0 h 8896913"/>
                <a:gd name="connsiteX1" fmla="*/ 381748 w 4232358"/>
                <a:gd name="connsiteY1" fmla="*/ 53276 h 8896913"/>
                <a:gd name="connsiteX2" fmla="*/ 1946105 w 4232358"/>
                <a:gd name="connsiteY2" fmla="*/ 5285145 h 8896913"/>
                <a:gd name="connsiteX3" fmla="*/ 2610984 w 4232358"/>
                <a:gd name="connsiteY3" fmla="*/ 8896913 h 8896913"/>
                <a:gd name="connsiteX4" fmla="*/ 3917419 w 4232358"/>
                <a:gd name="connsiteY4" fmla="*/ 8507821 h 8896913"/>
                <a:gd name="connsiteX5" fmla="*/ 2956716 w 4232358"/>
                <a:gd name="connsiteY5" fmla="*/ 4531667 h 8896913"/>
                <a:gd name="connsiteX6" fmla="*/ 509951 w 4232358"/>
                <a:gd name="connsiteY6" fmla="*/ 0 h 8896913"/>
                <a:gd name="connsiteX0" fmla="*/ 192745 w 3915152"/>
                <a:gd name="connsiteY0" fmla="*/ 0 h 8896913"/>
                <a:gd name="connsiteX1" fmla="*/ 64542 w 3915152"/>
                <a:gd name="connsiteY1" fmla="*/ 53276 h 8896913"/>
                <a:gd name="connsiteX2" fmla="*/ 2293778 w 3915152"/>
                <a:gd name="connsiteY2" fmla="*/ 8896913 h 8896913"/>
                <a:gd name="connsiteX3" fmla="*/ 3600213 w 3915152"/>
                <a:gd name="connsiteY3" fmla="*/ 8507821 h 8896913"/>
                <a:gd name="connsiteX4" fmla="*/ 2639510 w 3915152"/>
                <a:gd name="connsiteY4" fmla="*/ 4531667 h 8896913"/>
                <a:gd name="connsiteX5" fmla="*/ 192745 w 3915152"/>
                <a:gd name="connsiteY5" fmla="*/ 0 h 8896913"/>
                <a:gd name="connsiteX0" fmla="*/ 128203 w 3850610"/>
                <a:gd name="connsiteY0" fmla="*/ 0 h 8896913"/>
                <a:gd name="connsiteX1" fmla="*/ 0 w 3850610"/>
                <a:gd name="connsiteY1" fmla="*/ 53276 h 8896913"/>
                <a:gd name="connsiteX2" fmla="*/ 2229236 w 3850610"/>
                <a:gd name="connsiteY2" fmla="*/ 8896913 h 8896913"/>
                <a:gd name="connsiteX3" fmla="*/ 3535671 w 3850610"/>
                <a:gd name="connsiteY3" fmla="*/ 8507821 h 8896913"/>
                <a:gd name="connsiteX4" fmla="*/ 2574968 w 3850610"/>
                <a:gd name="connsiteY4" fmla="*/ 4531667 h 8896913"/>
                <a:gd name="connsiteX5" fmla="*/ 128203 w 3850610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64332 w 3571800"/>
                <a:gd name="connsiteY0" fmla="*/ 0 h 8896913"/>
                <a:gd name="connsiteX1" fmla="*/ 0 w 3571800"/>
                <a:gd name="connsiteY1" fmla="*/ 31271 h 8896913"/>
                <a:gd name="connsiteX2" fmla="*/ 2265365 w 3571800"/>
                <a:gd name="connsiteY2" fmla="*/ 8896913 h 8896913"/>
                <a:gd name="connsiteX3" fmla="*/ 3571800 w 3571800"/>
                <a:gd name="connsiteY3" fmla="*/ 8507821 h 8896913"/>
                <a:gd name="connsiteX4" fmla="*/ 2665988 w 3571800"/>
                <a:gd name="connsiteY4" fmla="*/ 3827397 h 8896913"/>
                <a:gd name="connsiteX5" fmla="*/ 164332 w 3571800"/>
                <a:gd name="connsiteY5" fmla="*/ 0 h 889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71800" h="8896913">
                  <a:moveTo>
                    <a:pt x="164332" y="0"/>
                  </a:moveTo>
                  <a:lnTo>
                    <a:pt x="0" y="31271"/>
                  </a:lnTo>
                  <a:cubicBezTo>
                    <a:pt x="350172" y="1514090"/>
                    <a:pt x="1676087" y="7487822"/>
                    <a:pt x="2265365" y="8896913"/>
                  </a:cubicBezTo>
                  <a:lnTo>
                    <a:pt x="3571800" y="8507821"/>
                  </a:lnTo>
                  <a:cubicBezTo>
                    <a:pt x="3036553" y="6682818"/>
                    <a:pt x="4168320" y="6104029"/>
                    <a:pt x="2665988" y="3827397"/>
                  </a:cubicBezTo>
                  <a:cubicBezTo>
                    <a:pt x="1652017" y="2416566"/>
                    <a:pt x="447622" y="1672663"/>
                    <a:pt x="164332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3600000"/>
              </a:lightRig>
            </a:scene3d>
            <a:sp3d prstMaterial="metal">
              <a:bevelT w="2349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5" name="Группа 9"/>
            <p:cNvGrpSpPr/>
            <p:nvPr/>
          </p:nvGrpSpPr>
          <p:grpSpPr>
            <a:xfrm>
              <a:off x="6394068" y="481180"/>
              <a:ext cx="2749932" cy="3166048"/>
              <a:chOff x="6394068" y="481180"/>
              <a:chExt cx="2749932" cy="3166048"/>
            </a:xfrm>
            <a:effectLst>
              <a:outerShdw blurRad="139700" dist="1143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2" name="Полилиния 21"/>
              <p:cNvSpPr/>
              <p:nvPr/>
            </p:nvSpPr>
            <p:spPr>
              <a:xfrm>
                <a:off x="6394068" y="481180"/>
                <a:ext cx="2749932" cy="3166048"/>
              </a:xfrm>
              <a:custGeom>
                <a:avLst/>
                <a:gdLst>
                  <a:gd name="connsiteX0" fmla="*/ 2914650 w 2952750"/>
                  <a:gd name="connsiteY0" fmla="*/ 38100 h 3086100"/>
                  <a:gd name="connsiteX1" fmla="*/ 0 w 2952750"/>
                  <a:gd name="connsiteY1" fmla="*/ 2952750 h 3086100"/>
                  <a:gd name="connsiteX2" fmla="*/ 2171700 w 2952750"/>
                  <a:gd name="connsiteY2" fmla="*/ 3086100 h 3086100"/>
                  <a:gd name="connsiteX3" fmla="*/ 2952750 w 2952750"/>
                  <a:gd name="connsiteY3" fmla="*/ 0 h 3086100"/>
                  <a:gd name="connsiteX4" fmla="*/ 2914650 w 295275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4424835 w 4462935"/>
                  <a:gd name="connsiteY0" fmla="*/ 38100 h 3086100"/>
                  <a:gd name="connsiteX1" fmla="*/ 538635 w 4462935"/>
                  <a:gd name="connsiteY1" fmla="*/ 2838450 h 3086100"/>
                  <a:gd name="connsiteX2" fmla="*/ 4424835 w 4462935"/>
                  <a:gd name="connsiteY2" fmla="*/ 190500 h 3086100"/>
                  <a:gd name="connsiteX3" fmla="*/ 3681885 w 4462935"/>
                  <a:gd name="connsiteY3" fmla="*/ 3086100 h 3086100"/>
                  <a:gd name="connsiteX4" fmla="*/ 4462935 w 4462935"/>
                  <a:gd name="connsiteY4" fmla="*/ 0 h 3086100"/>
                  <a:gd name="connsiteX5" fmla="*/ 4424835 w 4462935"/>
                  <a:gd name="connsiteY5" fmla="*/ 38100 h 3086100"/>
                  <a:gd name="connsiteX0" fmla="*/ 4563456 w 4601556"/>
                  <a:gd name="connsiteY0" fmla="*/ 38100 h 3086100"/>
                  <a:gd name="connsiteX1" fmla="*/ 677256 w 4601556"/>
                  <a:gd name="connsiteY1" fmla="*/ 2838450 h 3086100"/>
                  <a:gd name="connsiteX2" fmla="*/ 4563456 w 4601556"/>
                  <a:gd name="connsiteY2" fmla="*/ 190500 h 3086100"/>
                  <a:gd name="connsiteX3" fmla="*/ 3820506 w 4601556"/>
                  <a:gd name="connsiteY3" fmla="*/ 3086100 h 3086100"/>
                  <a:gd name="connsiteX4" fmla="*/ 4601556 w 4601556"/>
                  <a:gd name="connsiteY4" fmla="*/ 0 h 3086100"/>
                  <a:gd name="connsiteX5" fmla="*/ 4563456 w 4601556"/>
                  <a:gd name="connsiteY5" fmla="*/ 38100 h 308610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252162 w 3290262"/>
                  <a:gd name="connsiteY0" fmla="*/ 38100 h 3714750"/>
                  <a:gd name="connsiteX1" fmla="*/ 489912 w 3290262"/>
                  <a:gd name="connsiteY1" fmla="*/ 3714750 h 3714750"/>
                  <a:gd name="connsiteX2" fmla="*/ 3252162 w 3290262"/>
                  <a:gd name="connsiteY2" fmla="*/ 190500 h 3714750"/>
                  <a:gd name="connsiteX3" fmla="*/ 2509212 w 3290262"/>
                  <a:gd name="connsiteY3" fmla="*/ 3086100 h 3714750"/>
                  <a:gd name="connsiteX4" fmla="*/ 3290262 w 3290262"/>
                  <a:gd name="connsiteY4" fmla="*/ 0 h 3714750"/>
                  <a:gd name="connsiteX5" fmla="*/ 3252162 w 3290262"/>
                  <a:gd name="connsiteY5" fmla="*/ 38100 h 3714750"/>
                  <a:gd name="connsiteX0" fmla="*/ 3228144 w 3513894"/>
                  <a:gd name="connsiteY0" fmla="*/ 5807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28144 w 3513894"/>
                  <a:gd name="connsiteY5" fmla="*/ 5807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619284 w 2885984"/>
                  <a:gd name="connsiteY0" fmla="*/ 19373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5" fmla="*/ 2619284 w 2885984"/>
                  <a:gd name="connsiteY5" fmla="*/ 193733 h 3108383"/>
                  <a:gd name="connsiteX0" fmla="*/ 2638334 w 2885984"/>
                  <a:gd name="connsiteY0" fmla="*/ 2228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0" fmla="*/ 2638334 w 3113196"/>
                  <a:gd name="connsiteY0" fmla="*/ 325176 h 2839776"/>
                  <a:gd name="connsiteX1" fmla="*/ 123734 w 3113196"/>
                  <a:gd name="connsiteY1" fmla="*/ 2839776 h 2839776"/>
                  <a:gd name="connsiteX2" fmla="*/ 2885984 w 3113196"/>
                  <a:gd name="connsiteY2" fmla="*/ 306126 h 2839776"/>
                  <a:gd name="connsiteX3" fmla="*/ 2638334 w 3113196"/>
                  <a:gd name="connsiteY3" fmla="*/ 325176 h 2839776"/>
                  <a:gd name="connsiteX0" fmla="*/ 2638334 w 2885984"/>
                  <a:gd name="connsiteY0" fmla="*/ 62045 h 2576645"/>
                  <a:gd name="connsiteX1" fmla="*/ 123734 w 2885984"/>
                  <a:gd name="connsiteY1" fmla="*/ 2576645 h 2576645"/>
                  <a:gd name="connsiteX2" fmla="*/ 2885984 w 2885984"/>
                  <a:gd name="connsiteY2" fmla="*/ 42995 h 2576645"/>
                  <a:gd name="connsiteX3" fmla="*/ 2638334 w 2885984"/>
                  <a:gd name="connsiteY3" fmla="*/ 62045 h 2576645"/>
                  <a:gd name="connsiteX0" fmla="*/ 2514600 w 2514600"/>
                  <a:gd name="connsiteY0" fmla="*/ 0 h 2514600"/>
                  <a:gd name="connsiteX1" fmla="*/ 0 w 2514600"/>
                  <a:gd name="connsiteY1" fmla="*/ 2514600 h 2514600"/>
                  <a:gd name="connsiteX2" fmla="*/ 2514600 w 2514600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69404" h="2514600">
                    <a:moveTo>
                      <a:pt x="2569404" y="0"/>
                    </a:moveTo>
                    <a:cubicBezTo>
                      <a:pt x="1731204" y="838200"/>
                      <a:pt x="-364296" y="800100"/>
                      <a:pt x="54804" y="2514600"/>
                    </a:cubicBezTo>
                    <a:cubicBezTo>
                      <a:pt x="-21396" y="990600"/>
                      <a:pt x="2219417" y="810673"/>
                      <a:pt x="2569404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Полилиния 22"/>
              <p:cNvSpPr/>
              <p:nvPr/>
            </p:nvSpPr>
            <p:spPr>
              <a:xfrm>
                <a:off x="7437360" y="2231840"/>
                <a:ext cx="1268489" cy="870320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8489" h="870320">
                    <a:moveTo>
                      <a:pt x="258839" y="870320"/>
                    </a:moveTo>
                    <a:cubicBezTo>
                      <a:pt x="277889" y="362320"/>
                      <a:pt x="931939" y="489320"/>
                      <a:pt x="1268489" y="298820"/>
                    </a:cubicBezTo>
                    <a:lnTo>
                      <a:pt x="468389" y="13070"/>
                    </a:lnTo>
                    <a:cubicBezTo>
                      <a:pt x="93739" y="-69480"/>
                      <a:pt x="-255511" y="241670"/>
                      <a:pt x="258839" y="87032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6" name="Группа 10"/>
            <p:cNvGrpSpPr/>
            <p:nvPr/>
          </p:nvGrpSpPr>
          <p:grpSpPr>
            <a:xfrm>
              <a:off x="6804247" y="2989943"/>
              <a:ext cx="1935357" cy="2630356"/>
              <a:chOff x="6804247" y="2989943"/>
              <a:chExt cx="1935357" cy="2630356"/>
            </a:xfrm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0" name="Полилиния 19"/>
              <p:cNvSpPr/>
              <p:nvPr/>
            </p:nvSpPr>
            <p:spPr>
              <a:xfrm>
                <a:off x="6804247" y="2989943"/>
                <a:ext cx="1935357" cy="1519178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Полилиния 20"/>
              <p:cNvSpPr/>
              <p:nvPr/>
            </p:nvSpPr>
            <p:spPr>
              <a:xfrm rot="16513135" flipH="1">
                <a:off x="7195453" y="4558086"/>
                <a:ext cx="1170704" cy="953721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7" name="Группа 11"/>
            <p:cNvGrpSpPr/>
            <p:nvPr/>
          </p:nvGrpSpPr>
          <p:grpSpPr>
            <a:xfrm>
              <a:off x="185390" y="3243716"/>
              <a:ext cx="3590585" cy="5620207"/>
              <a:chOff x="185390" y="3243716"/>
              <a:chExt cx="3590585" cy="5620207"/>
            </a:xfrm>
            <a:effectLst>
              <a:outerShdw blurRad="241300" dist="1270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0" name="Группа 12"/>
              <p:cNvGrpSpPr/>
              <p:nvPr/>
            </p:nvGrpSpPr>
            <p:grpSpPr>
              <a:xfrm rot="730301">
                <a:off x="185390" y="3243716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8" name="Полилиния 17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9" name="Полилиния 18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11" name="Группа 13"/>
              <p:cNvGrpSpPr/>
              <p:nvPr/>
            </p:nvGrpSpPr>
            <p:grpSpPr>
              <a:xfrm rot="3587098" flipH="1">
                <a:off x="687085" y="5581915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6" name="Полилиния 15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7" name="Полилиния 16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15" name="Полилиния 14"/>
              <p:cNvSpPr/>
              <p:nvPr/>
            </p:nvSpPr>
            <p:spPr>
              <a:xfrm rot="7992440" flipV="1">
                <a:off x="-100822" y="4987126"/>
                <a:ext cx="4907839" cy="2845755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  <a:gd name="connsiteX0" fmla="*/ 258839 w 2197403"/>
                  <a:gd name="connsiteY0" fmla="*/ 2197100 h 2197100"/>
                  <a:gd name="connsiteX1" fmla="*/ 2197403 w 2197403"/>
                  <a:gd name="connsiteY1" fmla="*/ 0 h 2197100"/>
                  <a:gd name="connsiteX2" fmla="*/ 468389 w 2197403"/>
                  <a:gd name="connsiteY2" fmla="*/ 1339850 h 2197100"/>
                  <a:gd name="connsiteX3" fmla="*/ 258839 w 219740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42621 w 2481185"/>
                  <a:gd name="connsiteY0" fmla="*/ 2197100 h 2197100"/>
                  <a:gd name="connsiteX1" fmla="*/ 2481185 w 2481185"/>
                  <a:gd name="connsiteY1" fmla="*/ 0 h 2197100"/>
                  <a:gd name="connsiteX2" fmla="*/ 244171 w 2481185"/>
                  <a:gd name="connsiteY2" fmla="*/ 381907 h 2197100"/>
                  <a:gd name="connsiteX3" fmla="*/ 542621 w 2481185"/>
                  <a:gd name="connsiteY3" fmla="*/ 2197100 h 2197100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849722 w 3049543"/>
                  <a:gd name="connsiteY0" fmla="*/ 2087856 h 2087856"/>
                  <a:gd name="connsiteX1" fmla="*/ 3049543 w 3049543"/>
                  <a:gd name="connsiteY1" fmla="*/ 93956 h 2087856"/>
                  <a:gd name="connsiteX2" fmla="*/ 159386 w 3049543"/>
                  <a:gd name="connsiteY2" fmla="*/ 214606 h 2087856"/>
                  <a:gd name="connsiteX3" fmla="*/ 849722 w 3049543"/>
                  <a:gd name="connsiteY3" fmla="*/ 2087856 h 2087856"/>
                  <a:gd name="connsiteX0" fmla="*/ 849722 w 3049543"/>
                  <a:gd name="connsiteY0" fmla="*/ 2222476 h 2222476"/>
                  <a:gd name="connsiteX1" fmla="*/ 3049543 w 3049543"/>
                  <a:gd name="connsiteY1" fmla="*/ 228576 h 2222476"/>
                  <a:gd name="connsiteX2" fmla="*/ 159386 w 3049543"/>
                  <a:gd name="connsiteY2" fmla="*/ 349226 h 2222476"/>
                  <a:gd name="connsiteX3" fmla="*/ 849722 w 3049543"/>
                  <a:gd name="connsiteY3" fmla="*/ 2222476 h 22224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3173" h="2324586">
                    <a:moveTo>
                      <a:pt x="250838" y="2324586"/>
                    </a:moveTo>
                    <a:cubicBezTo>
                      <a:pt x="237998" y="899249"/>
                      <a:pt x="764280" y="-146471"/>
                      <a:pt x="2973173" y="127486"/>
                    </a:cubicBezTo>
                    <a:cubicBezTo>
                      <a:pt x="2183959" y="-166127"/>
                      <a:pt x="1162516" y="77292"/>
                      <a:pt x="561988" y="552936"/>
                    </a:cubicBezTo>
                    <a:cubicBezTo>
                      <a:pt x="100252" y="1007414"/>
                      <a:pt x="-263512" y="1695936"/>
                      <a:pt x="250838" y="2324586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33" y="44624"/>
            <a:ext cx="6060035" cy="1224136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ru-RU" b="1" cap="none" spc="300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0948" y="2231840"/>
            <a:ext cx="8229600" cy="4234233"/>
          </a:xfrm>
          <a:solidFill>
            <a:schemeClr val="bg1">
              <a:alpha val="69000"/>
            </a:schemeClr>
          </a:solidFill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grpSp>
        <p:nvGrpSpPr>
          <p:cNvPr id="12" name="Группа 26"/>
          <p:cNvGrpSpPr/>
          <p:nvPr/>
        </p:nvGrpSpPr>
        <p:grpSpPr>
          <a:xfrm rot="7987570">
            <a:off x="2709199" y="6420659"/>
            <a:ext cx="307901" cy="450659"/>
            <a:chOff x="2857488" y="4883951"/>
            <a:chExt cx="571504" cy="903297"/>
          </a:xfrm>
        </p:grpSpPr>
        <p:sp>
          <p:nvSpPr>
            <p:cNvPr id="28" name="Овал 27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>
              <a:hlinkClick r:id="" action="ppaction://hlinkshowjump?jump=next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0" name="Прямая соединительная линия 29"/>
            <p:cNvCxnSpPr>
              <a:stCxn id="29" idx="0"/>
              <a:endCxn id="29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Овал 30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" name="Группа 39"/>
          <p:cNvGrpSpPr/>
          <p:nvPr/>
        </p:nvGrpSpPr>
        <p:grpSpPr>
          <a:xfrm rot="13759740">
            <a:off x="128706" y="6346842"/>
            <a:ext cx="307901" cy="450659"/>
            <a:chOff x="2857488" y="4883951"/>
            <a:chExt cx="571504" cy="903297"/>
          </a:xfrm>
        </p:grpSpPr>
        <p:sp>
          <p:nvSpPr>
            <p:cNvPr id="41" name="Овал 40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>
              <a:hlinkClick r:id="" action="ppaction://hlinkshowjump?jump=previous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3" name="Прямая соединительная линия 42"/>
            <p:cNvCxnSpPr>
              <a:stCxn id="42" idx="0"/>
              <a:endCxn id="42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Овал 43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52"/>
          <p:cNvGrpSpPr/>
          <p:nvPr/>
        </p:nvGrpSpPr>
        <p:grpSpPr>
          <a:xfrm rot="4965394">
            <a:off x="8589021" y="104103"/>
            <a:ext cx="307901" cy="450659"/>
            <a:chOff x="2857488" y="4883951"/>
            <a:chExt cx="571504" cy="903297"/>
          </a:xfrm>
        </p:grpSpPr>
        <p:sp>
          <p:nvSpPr>
            <p:cNvPr id="54" name="Овал 53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Овал 54">
              <a:hlinkClick r:id="" action="ppaction://hlinkshowjump?jump=endshow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6" name="Прямая соединительная линия 55"/>
            <p:cNvCxnSpPr>
              <a:stCxn id="55" idx="0"/>
              <a:endCxn id="55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Овал 56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Овал 60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Овал 61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Овал 62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Овал 63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Овал 64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140962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-89897" y="-27384"/>
            <a:ext cx="9298389" cy="8086773"/>
            <a:chOff x="-89897" y="0"/>
            <a:chExt cx="9298389" cy="8086773"/>
          </a:xfrm>
        </p:grpSpPr>
        <p:sp>
          <p:nvSpPr>
            <p:cNvPr id="8" name="Полилиния 7"/>
            <p:cNvSpPr/>
            <p:nvPr/>
          </p:nvSpPr>
          <p:spPr>
            <a:xfrm flipV="1">
              <a:off x="-36512" y="4592248"/>
              <a:ext cx="9245004" cy="2381122"/>
            </a:xfrm>
            <a:custGeom>
              <a:avLst/>
              <a:gdLst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276079"/>
                <a:gd name="connsiteX1" fmla="*/ 10391 w 9144000"/>
                <a:gd name="connsiteY1" fmla="*/ 1194954 h 2276079"/>
                <a:gd name="connsiteX2" fmla="*/ 9144000 w 9144000"/>
                <a:gd name="connsiteY2" fmla="*/ 0 h 2276079"/>
                <a:gd name="connsiteX3" fmla="*/ 9133609 w 9144000"/>
                <a:gd name="connsiteY3" fmla="*/ 550718 h 2276079"/>
                <a:gd name="connsiteX4" fmla="*/ 3574473 w 9144000"/>
                <a:gd name="connsiteY4" fmla="*/ 2275609 h 2276079"/>
                <a:gd name="connsiteX5" fmla="*/ 0 w 9144000"/>
                <a:gd name="connsiteY5" fmla="*/ 1579418 h 2276079"/>
                <a:gd name="connsiteX0" fmla="*/ 0 w 9144000"/>
                <a:gd name="connsiteY0" fmla="*/ 1579418 h 2234538"/>
                <a:gd name="connsiteX1" fmla="*/ 10391 w 9144000"/>
                <a:gd name="connsiteY1" fmla="*/ 1194954 h 2234538"/>
                <a:gd name="connsiteX2" fmla="*/ 9144000 w 9144000"/>
                <a:gd name="connsiteY2" fmla="*/ 0 h 2234538"/>
                <a:gd name="connsiteX3" fmla="*/ 9133609 w 9144000"/>
                <a:gd name="connsiteY3" fmla="*/ 550718 h 2234538"/>
                <a:gd name="connsiteX4" fmla="*/ 3418609 w 9144000"/>
                <a:gd name="connsiteY4" fmla="*/ 2234046 h 2234538"/>
                <a:gd name="connsiteX5" fmla="*/ 0 w 9144000"/>
                <a:gd name="connsiteY5" fmla="*/ 1579418 h 223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2234538">
                  <a:moveTo>
                    <a:pt x="0" y="1579418"/>
                  </a:moveTo>
                  <a:lnTo>
                    <a:pt x="10391" y="1194954"/>
                  </a:lnTo>
                  <a:lnTo>
                    <a:pt x="9144000" y="0"/>
                  </a:lnTo>
                  <a:lnTo>
                    <a:pt x="9133609" y="550718"/>
                  </a:lnTo>
                  <a:cubicBezTo>
                    <a:pt x="6591300" y="651164"/>
                    <a:pt x="5534890" y="1998518"/>
                    <a:pt x="3418609" y="2234046"/>
                  </a:cubicBezTo>
                  <a:cubicBezTo>
                    <a:pt x="1929246" y="2258291"/>
                    <a:pt x="543790" y="1378528"/>
                    <a:pt x="0" y="157941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165100" dist="1270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4200000"/>
              </a:lightRig>
            </a:scene3d>
            <a:sp3d prstMaterial="metal">
              <a:bevelT w="234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олилиния 8"/>
            <p:cNvSpPr/>
            <p:nvPr/>
          </p:nvSpPr>
          <p:spPr>
            <a:xfrm rot="15296644" flipV="1">
              <a:off x="2494221" y="1711164"/>
              <a:ext cx="3791491" cy="8959727"/>
            </a:xfrm>
            <a:custGeom>
              <a:avLst/>
              <a:gdLst>
                <a:gd name="connsiteX0" fmla="*/ 1101437 w 1101437"/>
                <a:gd name="connsiteY0" fmla="*/ 10391 h 6889173"/>
                <a:gd name="connsiteX1" fmla="*/ 1007918 w 1101437"/>
                <a:gd name="connsiteY1" fmla="*/ 0 h 6889173"/>
                <a:gd name="connsiteX2" fmla="*/ 0 w 1101437"/>
                <a:gd name="connsiteY2" fmla="*/ 5081155 h 6889173"/>
                <a:gd name="connsiteX3" fmla="*/ 613064 w 1101437"/>
                <a:gd name="connsiteY3" fmla="*/ 6889173 h 6889173"/>
                <a:gd name="connsiteX4" fmla="*/ 665018 w 1101437"/>
                <a:gd name="connsiteY4" fmla="*/ 6889173 h 6889173"/>
                <a:gd name="connsiteX5" fmla="*/ 467591 w 1101437"/>
                <a:gd name="connsiteY5" fmla="*/ 4073237 h 6889173"/>
                <a:gd name="connsiteX6" fmla="*/ 1101437 w 1101437"/>
                <a:gd name="connsiteY6" fmla="*/ 10391 h 6889173"/>
                <a:gd name="connsiteX0" fmla="*/ 1418094 w 1418094"/>
                <a:gd name="connsiteY0" fmla="*/ 10391 h 6889173"/>
                <a:gd name="connsiteX1" fmla="*/ 1324575 w 1418094"/>
                <a:gd name="connsiteY1" fmla="*/ 0 h 6889173"/>
                <a:gd name="connsiteX2" fmla="*/ 316657 w 1418094"/>
                <a:gd name="connsiteY2" fmla="*/ 5081155 h 6889173"/>
                <a:gd name="connsiteX3" fmla="*/ 929721 w 1418094"/>
                <a:gd name="connsiteY3" fmla="*/ 6889173 h 6889173"/>
                <a:gd name="connsiteX4" fmla="*/ 981675 w 1418094"/>
                <a:gd name="connsiteY4" fmla="*/ 6889173 h 6889173"/>
                <a:gd name="connsiteX5" fmla="*/ 784248 w 1418094"/>
                <a:gd name="connsiteY5" fmla="*/ 4073237 h 6889173"/>
                <a:gd name="connsiteX6" fmla="*/ 1418094 w 1418094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3526525 w 3651103"/>
                <a:gd name="connsiteY0" fmla="*/ 415545 h 7294327"/>
                <a:gd name="connsiteX1" fmla="*/ 317711 w 3651103"/>
                <a:gd name="connsiteY1" fmla="*/ 0 h 7294327"/>
                <a:gd name="connsiteX2" fmla="*/ 2425088 w 3651103"/>
                <a:gd name="connsiteY2" fmla="*/ 5486309 h 7294327"/>
                <a:gd name="connsiteX3" fmla="*/ 3038152 w 3651103"/>
                <a:gd name="connsiteY3" fmla="*/ 7294327 h 7294327"/>
                <a:gd name="connsiteX4" fmla="*/ 3090106 w 3651103"/>
                <a:gd name="connsiteY4" fmla="*/ 7294327 h 7294327"/>
                <a:gd name="connsiteX5" fmla="*/ 2892679 w 3651103"/>
                <a:gd name="connsiteY5" fmla="*/ 4478391 h 7294327"/>
                <a:gd name="connsiteX6" fmla="*/ 3526525 w 3651103"/>
                <a:gd name="connsiteY6" fmla="*/ 415545 h 7294327"/>
                <a:gd name="connsiteX0" fmla="*/ 445914 w 3651103"/>
                <a:gd name="connsiteY0" fmla="*/ 0 h 7347603"/>
                <a:gd name="connsiteX1" fmla="*/ 317711 w 3651103"/>
                <a:gd name="connsiteY1" fmla="*/ 53276 h 7347603"/>
                <a:gd name="connsiteX2" fmla="*/ 2425088 w 3651103"/>
                <a:gd name="connsiteY2" fmla="*/ 5539585 h 7347603"/>
                <a:gd name="connsiteX3" fmla="*/ 3038152 w 3651103"/>
                <a:gd name="connsiteY3" fmla="*/ 7347603 h 7347603"/>
                <a:gd name="connsiteX4" fmla="*/ 3090106 w 3651103"/>
                <a:gd name="connsiteY4" fmla="*/ 7347603 h 7347603"/>
                <a:gd name="connsiteX5" fmla="*/ 2892679 w 3651103"/>
                <a:gd name="connsiteY5" fmla="*/ 4531667 h 7347603"/>
                <a:gd name="connsiteX6" fmla="*/ 445914 w 3651103"/>
                <a:gd name="connsiteY6" fmla="*/ 0 h 7347603"/>
                <a:gd name="connsiteX0" fmla="*/ 445914 w 3651103"/>
                <a:gd name="connsiteY0" fmla="*/ 0 h 8896913"/>
                <a:gd name="connsiteX1" fmla="*/ 317711 w 3651103"/>
                <a:gd name="connsiteY1" fmla="*/ 53276 h 8896913"/>
                <a:gd name="connsiteX2" fmla="*/ 2425088 w 3651103"/>
                <a:gd name="connsiteY2" fmla="*/ 5539585 h 8896913"/>
                <a:gd name="connsiteX3" fmla="*/ 2546947 w 3651103"/>
                <a:gd name="connsiteY3" fmla="*/ 8896913 h 8896913"/>
                <a:gd name="connsiteX4" fmla="*/ 3090106 w 3651103"/>
                <a:gd name="connsiteY4" fmla="*/ 7347603 h 8896913"/>
                <a:gd name="connsiteX5" fmla="*/ 2892679 w 3651103"/>
                <a:gd name="connsiteY5" fmla="*/ 4531667 h 8896913"/>
                <a:gd name="connsiteX6" fmla="*/ 445914 w 3651103"/>
                <a:gd name="connsiteY6" fmla="*/ 0 h 8896913"/>
                <a:gd name="connsiteX0" fmla="*/ 445914 w 4168321"/>
                <a:gd name="connsiteY0" fmla="*/ 0 h 8896913"/>
                <a:gd name="connsiteX1" fmla="*/ 317711 w 4168321"/>
                <a:gd name="connsiteY1" fmla="*/ 53276 h 8896913"/>
                <a:gd name="connsiteX2" fmla="*/ 2425088 w 4168321"/>
                <a:gd name="connsiteY2" fmla="*/ 5539585 h 8896913"/>
                <a:gd name="connsiteX3" fmla="*/ 2546947 w 4168321"/>
                <a:gd name="connsiteY3" fmla="*/ 8896913 h 8896913"/>
                <a:gd name="connsiteX4" fmla="*/ 3853382 w 4168321"/>
                <a:gd name="connsiteY4" fmla="*/ 8507821 h 8896913"/>
                <a:gd name="connsiteX5" fmla="*/ 2892679 w 4168321"/>
                <a:gd name="connsiteY5" fmla="*/ 4531667 h 8896913"/>
                <a:gd name="connsiteX6" fmla="*/ 445914 w 4168321"/>
                <a:gd name="connsiteY6" fmla="*/ 0 h 8896913"/>
                <a:gd name="connsiteX0" fmla="*/ 509951 w 4232358"/>
                <a:gd name="connsiteY0" fmla="*/ 0 h 8896913"/>
                <a:gd name="connsiteX1" fmla="*/ 381748 w 4232358"/>
                <a:gd name="connsiteY1" fmla="*/ 53276 h 8896913"/>
                <a:gd name="connsiteX2" fmla="*/ 1946105 w 4232358"/>
                <a:gd name="connsiteY2" fmla="*/ 5285145 h 8896913"/>
                <a:gd name="connsiteX3" fmla="*/ 2610984 w 4232358"/>
                <a:gd name="connsiteY3" fmla="*/ 8896913 h 8896913"/>
                <a:gd name="connsiteX4" fmla="*/ 3917419 w 4232358"/>
                <a:gd name="connsiteY4" fmla="*/ 8507821 h 8896913"/>
                <a:gd name="connsiteX5" fmla="*/ 2956716 w 4232358"/>
                <a:gd name="connsiteY5" fmla="*/ 4531667 h 8896913"/>
                <a:gd name="connsiteX6" fmla="*/ 509951 w 4232358"/>
                <a:gd name="connsiteY6" fmla="*/ 0 h 8896913"/>
                <a:gd name="connsiteX0" fmla="*/ 192745 w 3915152"/>
                <a:gd name="connsiteY0" fmla="*/ 0 h 8896913"/>
                <a:gd name="connsiteX1" fmla="*/ 64542 w 3915152"/>
                <a:gd name="connsiteY1" fmla="*/ 53276 h 8896913"/>
                <a:gd name="connsiteX2" fmla="*/ 2293778 w 3915152"/>
                <a:gd name="connsiteY2" fmla="*/ 8896913 h 8896913"/>
                <a:gd name="connsiteX3" fmla="*/ 3600213 w 3915152"/>
                <a:gd name="connsiteY3" fmla="*/ 8507821 h 8896913"/>
                <a:gd name="connsiteX4" fmla="*/ 2639510 w 3915152"/>
                <a:gd name="connsiteY4" fmla="*/ 4531667 h 8896913"/>
                <a:gd name="connsiteX5" fmla="*/ 192745 w 3915152"/>
                <a:gd name="connsiteY5" fmla="*/ 0 h 8896913"/>
                <a:gd name="connsiteX0" fmla="*/ 128203 w 3850610"/>
                <a:gd name="connsiteY0" fmla="*/ 0 h 8896913"/>
                <a:gd name="connsiteX1" fmla="*/ 0 w 3850610"/>
                <a:gd name="connsiteY1" fmla="*/ 53276 h 8896913"/>
                <a:gd name="connsiteX2" fmla="*/ 2229236 w 3850610"/>
                <a:gd name="connsiteY2" fmla="*/ 8896913 h 8896913"/>
                <a:gd name="connsiteX3" fmla="*/ 3535671 w 3850610"/>
                <a:gd name="connsiteY3" fmla="*/ 8507821 h 8896913"/>
                <a:gd name="connsiteX4" fmla="*/ 2574968 w 3850610"/>
                <a:gd name="connsiteY4" fmla="*/ 4531667 h 8896913"/>
                <a:gd name="connsiteX5" fmla="*/ 128203 w 3850610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64332 w 3571800"/>
                <a:gd name="connsiteY0" fmla="*/ 0 h 8896913"/>
                <a:gd name="connsiteX1" fmla="*/ 0 w 3571800"/>
                <a:gd name="connsiteY1" fmla="*/ 31271 h 8896913"/>
                <a:gd name="connsiteX2" fmla="*/ 2265365 w 3571800"/>
                <a:gd name="connsiteY2" fmla="*/ 8896913 h 8896913"/>
                <a:gd name="connsiteX3" fmla="*/ 3571800 w 3571800"/>
                <a:gd name="connsiteY3" fmla="*/ 8507821 h 8896913"/>
                <a:gd name="connsiteX4" fmla="*/ 2665988 w 3571800"/>
                <a:gd name="connsiteY4" fmla="*/ 3827397 h 8896913"/>
                <a:gd name="connsiteX5" fmla="*/ 164332 w 3571800"/>
                <a:gd name="connsiteY5" fmla="*/ 0 h 889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71800" h="8896913">
                  <a:moveTo>
                    <a:pt x="164332" y="0"/>
                  </a:moveTo>
                  <a:lnTo>
                    <a:pt x="0" y="31271"/>
                  </a:lnTo>
                  <a:cubicBezTo>
                    <a:pt x="350172" y="1514090"/>
                    <a:pt x="1676087" y="7487822"/>
                    <a:pt x="2265365" y="8896913"/>
                  </a:cubicBezTo>
                  <a:lnTo>
                    <a:pt x="3571800" y="8507821"/>
                  </a:lnTo>
                  <a:cubicBezTo>
                    <a:pt x="3036553" y="6682818"/>
                    <a:pt x="4168320" y="6104029"/>
                    <a:pt x="2665988" y="3827397"/>
                  </a:cubicBezTo>
                  <a:cubicBezTo>
                    <a:pt x="1652017" y="2416566"/>
                    <a:pt x="447622" y="1672663"/>
                    <a:pt x="164332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7200000"/>
              </a:lightRig>
            </a:scene3d>
            <a:sp3d prstMaterial="metal">
              <a:bevelT w="2349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5" name="Группа 9"/>
            <p:cNvGrpSpPr/>
            <p:nvPr/>
          </p:nvGrpSpPr>
          <p:grpSpPr>
            <a:xfrm flipH="1">
              <a:off x="5256810" y="2236468"/>
              <a:ext cx="3590585" cy="5620207"/>
              <a:chOff x="185390" y="3243716"/>
              <a:chExt cx="3590585" cy="5620207"/>
            </a:xfrm>
            <a:effectLst>
              <a:outerShdw blurRad="241300" dist="1270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6" name="Группа 13"/>
              <p:cNvGrpSpPr/>
              <p:nvPr/>
            </p:nvGrpSpPr>
            <p:grpSpPr>
              <a:xfrm rot="730301">
                <a:off x="185390" y="3243716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9" name="Полилиния 18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0" name="Полилиния 19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7" name="Группа 14"/>
              <p:cNvGrpSpPr/>
              <p:nvPr/>
            </p:nvGrpSpPr>
            <p:grpSpPr>
              <a:xfrm rot="3587098" flipH="1">
                <a:off x="687085" y="5581915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7" name="Полилиния 16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8" name="Полилиния 17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16" name="Полилиния 15"/>
              <p:cNvSpPr/>
              <p:nvPr/>
            </p:nvSpPr>
            <p:spPr>
              <a:xfrm rot="7992440" flipV="1">
                <a:off x="-100822" y="4987126"/>
                <a:ext cx="4907839" cy="2845755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  <a:gd name="connsiteX0" fmla="*/ 258839 w 2197403"/>
                  <a:gd name="connsiteY0" fmla="*/ 2197100 h 2197100"/>
                  <a:gd name="connsiteX1" fmla="*/ 2197403 w 2197403"/>
                  <a:gd name="connsiteY1" fmla="*/ 0 h 2197100"/>
                  <a:gd name="connsiteX2" fmla="*/ 468389 w 2197403"/>
                  <a:gd name="connsiteY2" fmla="*/ 1339850 h 2197100"/>
                  <a:gd name="connsiteX3" fmla="*/ 258839 w 219740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42621 w 2481185"/>
                  <a:gd name="connsiteY0" fmla="*/ 2197100 h 2197100"/>
                  <a:gd name="connsiteX1" fmla="*/ 2481185 w 2481185"/>
                  <a:gd name="connsiteY1" fmla="*/ 0 h 2197100"/>
                  <a:gd name="connsiteX2" fmla="*/ 244171 w 2481185"/>
                  <a:gd name="connsiteY2" fmla="*/ 381907 h 2197100"/>
                  <a:gd name="connsiteX3" fmla="*/ 542621 w 2481185"/>
                  <a:gd name="connsiteY3" fmla="*/ 2197100 h 2197100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849722 w 3049543"/>
                  <a:gd name="connsiteY0" fmla="*/ 2087856 h 2087856"/>
                  <a:gd name="connsiteX1" fmla="*/ 3049543 w 3049543"/>
                  <a:gd name="connsiteY1" fmla="*/ 93956 h 2087856"/>
                  <a:gd name="connsiteX2" fmla="*/ 159386 w 3049543"/>
                  <a:gd name="connsiteY2" fmla="*/ 214606 h 2087856"/>
                  <a:gd name="connsiteX3" fmla="*/ 849722 w 3049543"/>
                  <a:gd name="connsiteY3" fmla="*/ 2087856 h 2087856"/>
                  <a:gd name="connsiteX0" fmla="*/ 849722 w 3049543"/>
                  <a:gd name="connsiteY0" fmla="*/ 2222476 h 2222476"/>
                  <a:gd name="connsiteX1" fmla="*/ 3049543 w 3049543"/>
                  <a:gd name="connsiteY1" fmla="*/ 228576 h 2222476"/>
                  <a:gd name="connsiteX2" fmla="*/ 159386 w 3049543"/>
                  <a:gd name="connsiteY2" fmla="*/ 349226 h 2222476"/>
                  <a:gd name="connsiteX3" fmla="*/ 849722 w 3049543"/>
                  <a:gd name="connsiteY3" fmla="*/ 2222476 h 22224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3173" h="2324586">
                    <a:moveTo>
                      <a:pt x="250838" y="2324586"/>
                    </a:moveTo>
                    <a:cubicBezTo>
                      <a:pt x="237998" y="899249"/>
                      <a:pt x="764280" y="-146471"/>
                      <a:pt x="2973173" y="127486"/>
                    </a:cubicBezTo>
                    <a:cubicBezTo>
                      <a:pt x="2183959" y="-166127"/>
                      <a:pt x="1162516" y="77292"/>
                      <a:pt x="561988" y="552936"/>
                    </a:cubicBezTo>
                    <a:cubicBezTo>
                      <a:pt x="100252" y="1007414"/>
                      <a:pt x="-263512" y="1695936"/>
                      <a:pt x="250838" y="2324586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10" name="Группа 10"/>
            <p:cNvGrpSpPr/>
            <p:nvPr/>
          </p:nvGrpSpPr>
          <p:grpSpPr>
            <a:xfrm>
              <a:off x="0" y="0"/>
              <a:ext cx="1935357" cy="2630356"/>
              <a:chOff x="6804247" y="2989943"/>
              <a:chExt cx="1935357" cy="2630356"/>
            </a:xfrm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" name="Полилиния 11"/>
              <p:cNvSpPr/>
              <p:nvPr/>
            </p:nvSpPr>
            <p:spPr>
              <a:xfrm>
                <a:off x="6804247" y="2989943"/>
                <a:ext cx="1935357" cy="1519178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Полилиния 12"/>
              <p:cNvSpPr/>
              <p:nvPr/>
            </p:nvSpPr>
            <p:spPr>
              <a:xfrm rot="16513135" flipH="1">
                <a:off x="7195453" y="4558086"/>
                <a:ext cx="1170704" cy="953721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7470" y="5447383"/>
            <a:ext cx="6249293" cy="136207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ru-RU" b="1" cap="none" spc="300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23728" y="260649"/>
            <a:ext cx="6884924" cy="1701152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ru-RU" smtClean="0">
                <a:ln>
                  <a:solidFill>
                    <a:srgbClr val="349655"/>
                  </a:solidFill>
                </a:ln>
                <a:gradFill>
                  <a:gsLst>
                    <a:gs pos="13000">
                      <a:schemeClr val="tx1"/>
                    </a:gs>
                    <a:gs pos="71000">
                      <a:schemeClr val="accent3">
                        <a:lumMod val="75000"/>
                      </a:schemeClr>
                    </a:gs>
                    <a:gs pos="92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pPr marL="0" lvl="0" indent="0" algn="ctr">
              <a:buNone/>
            </a:pPr>
            <a:r>
              <a:rPr lang="ru-RU" smtClean="0"/>
              <a:t>Образец текста</a:t>
            </a:r>
          </a:p>
        </p:txBody>
      </p:sp>
      <p:grpSp>
        <p:nvGrpSpPr>
          <p:cNvPr id="11" name="Группа 20"/>
          <p:cNvGrpSpPr/>
          <p:nvPr/>
        </p:nvGrpSpPr>
        <p:grpSpPr>
          <a:xfrm rot="4495045">
            <a:off x="7750986" y="2100643"/>
            <a:ext cx="307901" cy="450659"/>
            <a:chOff x="2857488" y="4883951"/>
            <a:chExt cx="571504" cy="903297"/>
          </a:xfrm>
        </p:grpSpPr>
        <p:sp>
          <p:nvSpPr>
            <p:cNvPr id="22" name="Овал 21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>
              <a:hlinkClick r:id="" action="ppaction://hlinkshowjump?jump=next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4" name="Прямая соединительная линия 23"/>
            <p:cNvCxnSpPr>
              <a:stCxn id="23" idx="0"/>
              <a:endCxn id="23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Овал 24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33"/>
          <p:cNvGrpSpPr/>
          <p:nvPr/>
        </p:nvGrpSpPr>
        <p:grpSpPr>
          <a:xfrm rot="13759740">
            <a:off x="6442905" y="4835439"/>
            <a:ext cx="307901" cy="450659"/>
            <a:chOff x="2857488" y="4883951"/>
            <a:chExt cx="571504" cy="903297"/>
          </a:xfrm>
        </p:grpSpPr>
        <p:sp>
          <p:nvSpPr>
            <p:cNvPr id="35" name="Овал 34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>
              <a:hlinkClick r:id="" action="ppaction://hlinkshowjump?jump=previous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7" name="Прямая соединительная линия 36"/>
            <p:cNvCxnSpPr>
              <a:stCxn id="36" idx="0"/>
              <a:endCxn id="36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Овал 37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" name="Группа 46"/>
          <p:cNvGrpSpPr/>
          <p:nvPr/>
        </p:nvGrpSpPr>
        <p:grpSpPr>
          <a:xfrm rot="16758158">
            <a:off x="1276616" y="130200"/>
            <a:ext cx="307901" cy="450659"/>
            <a:chOff x="2857488" y="4883951"/>
            <a:chExt cx="571504" cy="903297"/>
          </a:xfrm>
          <a:scene3d>
            <a:camera prst="orthographicFront">
              <a:rot lat="0" lon="0" rev="0"/>
            </a:camera>
            <a:lightRig rig="threePt" dir="t"/>
          </a:scene3d>
        </p:grpSpPr>
        <p:sp>
          <p:nvSpPr>
            <p:cNvPr id="48" name="Овал 47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>
              <a:hlinkClick r:id="" action="ppaction://hlinkshowjump?jump=endshow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0" name="Прямая соединительная линия 49"/>
            <p:cNvCxnSpPr>
              <a:stCxn id="49" idx="0"/>
              <a:endCxn id="49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Овал 50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Овал 56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784577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7"/>
          <p:cNvGrpSpPr/>
          <p:nvPr/>
        </p:nvGrpSpPr>
        <p:grpSpPr>
          <a:xfrm>
            <a:off x="-26242" y="-1220213"/>
            <a:ext cx="9180633" cy="10084136"/>
            <a:chOff x="-26242" y="-1220213"/>
            <a:chExt cx="9180633" cy="10084136"/>
          </a:xfrm>
        </p:grpSpPr>
        <p:sp>
          <p:nvSpPr>
            <p:cNvPr id="9" name="Полилиния 8"/>
            <p:cNvSpPr/>
            <p:nvPr/>
          </p:nvSpPr>
          <p:spPr>
            <a:xfrm>
              <a:off x="10391" y="-27384"/>
              <a:ext cx="9144000" cy="2234538"/>
            </a:xfrm>
            <a:custGeom>
              <a:avLst/>
              <a:gdLst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276079"/>
                <a:gd name="connsiteX1" fmla="*/ 10391 w 9144000"/>
                <a:gd name="connsiteY1" fmla="*/ 1194954 h 2276079"/>
                <a:gd name="connsiteX2" fmla="*/ 9144000 w 9144000"/>
                <a:gd name="connsiteY2" fmla="*/ 0 h 2276079"/>
                <a:gd name="connsiteX3" fmla="*/ 9133609 w 9144000"/>
                <a:gd name="connsiteY3" fmla="*/ 550718 h 2276079"/>
                <a:gd name="connsiteX4" fmla="*/ 3574473 w 9144000"/>
                <a:gd name="connsiteY4" fmla="*/ 2275609 h 2276079"/>
                <a:gd name="connsiteX5" fmla="*/ 0 w 9144000"/>
                <a:gd name="connsiteY5" fmla="*/ 1579418 h 2276079"/>
                <a:gd name="connsiteX0" fmla="*/ 0 w 9144000"/>
                <a:gd name="connsiteY0" fmla="*/ 1579418 h 2234538"/>
                <a:gd name="connsiteX1" fmla="*/ 10391 w 9144000"/>
                <a:gd name="connsiteY1" fmla="*/ 1194954 h 2234538"/>
                <a:gd name="connsiteX2" fmla="*/ 9144000 w 9144000"/>
                <a:gd name="connsiteY2" fmla="*/ 0 h 2234538"/>
                <a:gd name="connsiteX3" fmla="*/ 9133609 w 9144000"/>
                <a:gd name="connsiteY3" fmla="*/ 550718 h 2234538"/>
                <a:gd name="connsiteX4" fmla="*/ 3418609 w 9144000"/>
                <a:gd name="connsiteY4" fmla="*/ 2234046 h 2234538"/>
                <a:gd name="connsiteX5" fmla="*/ 0 w 9144000"/>
                <a:gd name="connsiteY5" fmla="*/ 1579418 h 223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2234538">
                  <a:moveTo>
                    <a:pt x="0" y="1579418"/>
                  </a:moveTo>
                  <a:lnTo>
                    <a:pt x="10391" y="1194954"/>
                  </a:lnTo>
                  <a:lnTo>
                    <a:pt x="9144000" y="0"/>
                  </a:lnTo>
                  <a:lnTo>
                    <a:pt x="9133609" y="550718"/>
                  </a:lnTo>
                  <a:cubicBezTo>
                    <a:pt x="6591300" y="651164"/>
                    <a:pt x="5534890" y="1998518"/>
                    <a:pt x="3418609" y="2234046"/>
                  </a:cubicBezTo>
                  <a:cubicBezTo>
                    <a:pt x="1929246" y="2258291"/>
                    <a:pt x="543790" y="1378528"/>
                    <a:pt x="0" y="157941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317500" dist="1524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9000000"/>
              </a:lightRig>
            </a:scene3d>
            <a:sp3d prstMaterial="metal">
              <a:bevelT w="234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олилиния 9"/>
            <p:cNvSpPr/>
            <p:nvPr/>
          </p:nvSpPr>
          <p:spPr>
            <a:xfrm rot="6303356">
              <a:off x="2533853" y="-3780308"/>
              <a:ext cx="3776723" cy="8896913"/>
            </a:xfrm>
            <a:custGeom>
              <a:avLst/>
              <a:gdLst>
                <a:gd name="connsiteX0" fmla="*/ 1101437 w 1101437"/>
                <a:gd name="connsiteY0" fmla="*/ 10391 h 6889173"/>
                <a:gd name="connsiteX1" fmla="*/ 1007918 w 1101437"/>
                <a:gd name="connsiteY1" fmla="*/ 0 h 6889173"/>
                <a:gd name="connsiteX2" fmla="*/ 0 w 1101437"/>
                <a:gd name="connsiteY2" fmla="*/ 5081155 h 6889173"/>
                <a:gd name="connsiteX3" fmla="*/ 613064 w 1101437"/>
                <a:gd name="connsiteY3" fmla="*/ 6889173 h 6889173"/>
                <a:gd name="connsiteX4" fmla="*/ 665018 w 1101437"/>
                <a:gd name="connsiteY4" fmla="*/ 6889173 h 6889173"/>
                <a:gd name="connsiteX5" fmla="*/ 467591 w 1101437"/>
                <a:gd name="connsiteY5" fmla="*/ 4073237 h 6889173"/>
                <a:gd name="connsiteX6" fmla="*/ 1101437 w 1101437"/>
                <a:gd name="connsiteY6" fmla="*/ 10391 h 6889173"/>
                <a:gd name="connsiteX0" fmla="*/ 1418094 w 1418094"/>
                <a:gd name="connsiteY0" fmla="*/ 10391 h 6889173"/>
                <a:gd name="connsiteX1" fmla="*/ 1324575 w 1418094"/>
                <a:gd name="connsiteY1" fmla="*/ 0 h 6889173"/>
                <a:gd name="connsiteX2" fmla="*/ 316657 w 1418094"/>
                <a:gd name="connsiteY2" fmla="*/ 5081155 h 6889173"/>
                <a:gd name="connsiteX3" fmla="*/ 929721 w 1418094"/>
                <a:gd name="connsiteY3" fmla="*/ 6889173 h 6889173"/>
                <a:gd name="connsiteX4" fmla="*/ 981675 w 1418094"/>
                <a:gd name="connsiteY4" fmla="*/ 6889173 h 6889173"/>
                <a:gd name="connsiteX5" fmla="*/ 784248 w 1418094"/>
                <a:gd name="connsiteY5" fmla="*/ 4073237 h 6889173"/>
                <a:gd name="connsiteX6" fmla="*/ 1418094 w 1418094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3526525 w 3651103"/>
                <a:gd name="connsiteY0" fmla="*/ 415545 h 7294327"/>
                <a:gd name="connsiteX1" fmla="*/ 317711 w 3651103"/>
                <a:gd name="connsiteY1" fmla="*/ 0 h 7294327"/>
                <a:gd name="connsiteX2" fmla="*/ 2425088 w 3651103"/>
                <a:gd name="connsiteY2" fmla="*/ 5486309 h 7294327"/>
                <a:gd name="connsiteX3" fmla="*/ 3038152 w 3651103"/>
                <a:gd name="connsiteY3" fmla="*/ 7294327 h 7294327"/>
                <a:gd name="connsiteX4" fmla="*/ 3090106 w 3651103"/>
                <a:gd name="connsiteY4" fmla="*/ 7294327 h 7294327"/>
                <a:gd name="connsiteX5" fmla="*/ 2892679 w 3651103"/>
                <a:gd name="connsiteY5" fmla="*/ 4478391 h 7294327"/>
                <a:gd name="connsiteX6" fmla="*/ 3526525 w 3651103"/>
                <a:gd name="connsiteY6" fmla="*/ 415545 h 7294327"/>
                <a:gd name="connsiteX0" fmla="*/ 445914 w 3651103"/>
                <a:gd name="connsiteY0" fmla="*/ 0 h 7347603"/>
                <a:gd name="connsiteX1" fmla="*/ 317711 w 3651103"/>
                <a:gd name="connsiteY1" fmla="*/ 53276 h 7347603"/>
                <a:gd name="connsiteX2" fmla="*/ 2425088 w 3651103"/>
                <a:gd name="connsiteY2" fmla="*/ 5539585 h 7347603"/>
                <a:gd name="connsiteX3" fmla="*/ 3038152 w 3651103"/>
                <a:gd name="connsiteY3" fmla="*/ 7347603 h 7347603"/>
                <a:gd name="connsiteX4" fmla="*/ 3090106 w 3651103"/>
                <a:gd name="connsiteY4" fmla="*/ 7347603 h 7347603"/>
                <a:gd name="connsiteX5" fmla="*/ 2892679 w 3651103"/>
                <a:gd name="connsiteY5" fmla="*/ 4531667 h 7347603"/>
                <a:gd name="connsiteX6" fmla="*/ 445914 w 3651103"/>
                <a:gd name="connsiteY6" fmla="*/ 0 h 7347603"/>
                <a:gd name="connsiteX0" fmla="*/ 445914 w 3651103"/>
                <a:gd name="connsiteY0" fmla="*/ 0 h 8896913"/>
                <a:gd name="connsiteX1" fmla="*/ 317711 w 3651103"/>
                <a:gd name="connsiteY1" fmla="*/ 53276 h 8896913"/>
                <a:gd name="connsiteX2" fmla="*/ 2425088 w 3651103"/>
                <a:gd name="connsiteY2" fmla="*/ 5539585 h 8896913"/>
                <a:gd name="connsiteX3" fmla="*/ 2546947 w 3651103"/>
                <a:gd name="connsiteY3" fmla="*/ 8896913 h 8896913"/>
                <a:gd name="connsiteX4" fmla="*/ 3090106 w 3651103"/>
                <a:gd name="connsiteY4" fmla="*/ 7347603 h 8896913"/>
                <a:gd name="connsiteX5" fmla="*/ 2892679 w 3651103"/>
                <a:gd name="connsiteY5" fmla="*/ 4531667 h 8896913"/>
                <a:gd name="connsiteX6" fmla="*/ 445914 w 3651103"/>
                <a:gd name="connsiteY6" fmla="*/ 0 h 8896913"/>
                <a:gd name="connsiteX0" fmla="*/ 445914 w 4168321"/>
                <a:gd name="connsiteY0" fmla="*/ 0 h 8896913"/>
                <a:gd name="connsiteX1" fmla="*/ 317711 w 4168321"/>
                <a:gd name="connsiteY1" fmla="*/ 53276 h 8896913"/>
                <a:gd name="connsiteX2" fmla="*/ 2425088 w 4168321"/>
                <a:gd name="connsiteY2" fmla="*/ 5539585 h 8896913"/>
                <a:gd name="connsiteX3" fmla="*/ 2546947 w 4168321"/>
                <a:gd name="connsiteY3" fmla="*/ 8896913 h 8896913"/>
                <a:gd name="connsiteX4" fmla="*/ 3853382 w 4168321"/>
                <a:gd name="connsiteY4" fmla="*/ 8507821 h 8896913"/>
                <a:gd name="connsiteX5" fmla="*/ 2892679 w 4168321"/>
                <a:gd name="connsiteY5" fmla="*/ 4531667 h 8896913"/>
                <a:gd name="connsiteX6" fmla="*/ 445914 w 4168321"/>
                <a:gd name="connsiteY6" fmla="*/ 0 h 8896913"/>
                <a:gd name="connsiteX0" fmla="*/ 509951 w 4232358"/>
                <a:gd name="connsiteY0" fmla="*/ 0 h 8896913"/>
                <a:gd name="connsiteX1" fmla="*/ 381748 w 4232358"/>
                <a:gd name="connsiteY1" fmla="*/ 53276 h 8896913"/>
                <a:gd name="connsiteX2" fmla="*/ 1946105 w 4232358"/>
                <a:gd name="connsiteY2" fmla="*/ 5285145 h 8896913"/>
                <a:gd name="connsiteX3" fmla="*/ 2610984 w 4232358"/>
                <a:gd name="connsiteY3" fmla="*/ 8896913 h 8896913"/>
                <a:gd name="connsiteX4" fmla="*/ 3917419 w 4232358"/>
                <a:gd name="connsiteY4" fmla="*/ 8507821 h 8896913"/>
                <a:gd name="connsiteX5" fmla="*/ 2956716 w 4232358"/>
                <a:gd name="connsiteY5" fmla="*/ 4531667 h 8896913"/>
                <a:gd name="connsiteX6" fmla="*/ 509951 w 4232358"/>
                <a:gd name="connsiteY6" fmla="*/ 0 h 8896913"/>
                <a:gd name="connsiteX0" fmla="*/ 192745 w 3915152"/>
                <a:gd name="connsiteY0" fmla="*/ 0 h 8896913"/>
                <a:gd name="connsiteX1" fmla="*/ 64542 w 3915152"/>
                <a:gd name="connsiteY1" fmla="*/ 53276 h 8896913"/>
                <a:gd name="connsiteX2" fmla="*/ 2293778 w 3915152"/>
                <a:gd name="connsiteY2" fmla="*/ 8896913 h 8896913"/>
                <a:gd name="connsiteX3" fmla="*/ 3600213 w 3915152"/>
                <a:gd name="connsiteY3" fmla="*/ 8507821 h 8896913"/>
                <a:gd name="connsiteX4" fmla="*/ 2639510 w 3915152"/>
                <a:gd name="connsiteY4" fmla="*/ 4531667 h 8896913"/>
                <a:gd name="connsiteX5" fmla="*/ 192745 w 3915152"/>
                <a:gd name="connsiteY5" fmla="*/ 0 h 8896913"/>
                <a:gd name="connsiteX0" fmla="*/ 128203 w 3850610"/>
                <a:gd name="connsiteY0" fmla="*/ 0 h 8896913"/>
                <a:gd name="connsiteX1" fmla="*/ 0 w 3850610"/>
                <a:gd name="connsiteY1" fmla="*/ 53276 h 8896913"/>
                <a:gd name="connsiteX2" fmla="*/ 2229236 w 3850610"/>
                <a:gd name="connsiteY2" fmla="*/ 8896913 h 8896913"/>
                <a:gd name="connsiteX3" fmla="*/ 3535671 w 3850610"/>
                <a:gd name="connsiteY3" fmla="*/ 8507821 h 8896913"/>
                <a:gd name="connsiteX4" fmla="*/ 2574968 w 3850610"/>
                <a:gd name="connsiteY4" fmla="*/ 4531667 h 8896913"/>
                <a:gd name="connsiteX5" fmla="*/ 128203 w 3850610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64332 w 3571800"/>
                <a:gd name="connsiteY0" fmla="*/ 0 h 8896913"/>
                <a:gd name="connsiteX1" fmla="*/ 0 w 3571800"/>
                <a:gd name="connsiteY1" fmla="*/ 31271 h 8896913"/>
                <a:gd name="connsiteX2" fmla="*/ 2265365 w 3571800"/>
                <a:gd name="connsiteY2" fmla="*/ 8896913 h 8896913"/>
                <a:gd name="connsiteX3" fmla="*/ 3571800 w 3571800"/>
                <a:gd name="connsiteY3" fmla="*/ 8507821 h 8896913"/>
                <a:gd name="connsiteX4" fmla="*/ 2665988 w 3571800"/>
                <a:gd name="connsiteY4" fmla="*/ 3827397 h 8896913"/>
                <a:gd name="connsiteX5" fmla="*/ 164332 w 3571800"/>
                <a:gd name="connsiteY5" fmla="*/ 0 h 889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71800" h="8896913">
                  <a:moveTo>
                    <a:pt x="164332" y="0"/>
                  </a:moveTo>
                  <a:lnTo>
                    <a:pt x="0" y="31271"/>
                  </a:lnTo>
                  <a:cubicBezTo>
                    <a:pt x="350172" y="1514090"/>
                    <a:pt x="1676087" y="7487822"/>
                    <a:pt x="2265365" y="8896913"/>
                  </a:cubicBezTo>
                  <a:lnTo>
                    <a:pt x="3571800" y="8507821"/>
                  </a:lnTo>
                  <a:cubicBezTo>
                    <a:pt x="3036553" y="6682818"/>
                    <a:pt x="4168320" y="6104029"/>
                    <a:pt x="2665988" y="3827397"/>
                  </a:cubicBezTo>
                  <a:cubicBezTo>
                    <a:pt x="1652017" y="2416566"/>
                    <a:pt x="447622" y="1672663"/>
                    <a:pt x="164332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3600000"/>
              </a:lightRig>
            </a:scene3d>
            <a:sp3d prstMaterial="metal">
              <a:bevelT w="2349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" name="Группа 10"/>
            <p:cNvGrpSpPr/>
            <p:nvPr/>
          </p:nvGrpSpPr>
          <p:grpSpPr>
            <a:xfrm>
              <a:off x="6394068" y="481180"/>
              <a:ext cx="2749932" cy="3166048"/>
              <a:chOff x="6394068" y="481180"/>
              <a:chExt cx="2749932" cy="3166048"/>
            </a:xfrm>
            <a:effectLst>
              <a:outerShdw blurRad="139700" dist="1143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3" name="Полилиния 22"/>
              <p:cNvSpPr/>
              <p:nvPr/>
            </p:nvSpPr>
            <p:spPr>
              <a:xfrm>
                <a:off x="6394068" y="481180"/>
                <a:ext cx="2749932" cy="3166048"/>
              </a:xfrm>
              <a:custGeom>
                <a:avLst/>
                <a:gdLst>
                  <a:gd name="connsiteX0" fmla="*/ 2914650 w 2952750"/>
                  <a:gd name="connsiteY0" fmla="*/ 38100 h 3086100"/>
                  <a:gd name="connsiteX1" fmla="*/ 0 w 2952750"/>
                  <a:gd name="connsiteY1" fmla="*/ 2952750 h 3086100"/>
                  <a:gd name="connsiteX2" fmla="*/ 2171700 w 2952750"/>
                  <a:gd name="connsiteY2" fmla="*/ 3086100 h 3086100"/>
                  <a:gd name="connsiteX3" fmla="*/ 2952750 w 2952750"/>
                  <a:gd name="connsiteY3" fmla="*/ 0 h 3086100"/>
                  <a:gd name="connsiteX4" fmla="*/ 2914650 w 295275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4424835 w 4462935"/>
                  <a:gd name="connsiteY0" fmla="*/ 38100 h 3086100"/>
                  <a:gd name="connsiteX1" fmla="*/ 538635 w 4462935"/>
                  <a:gd name="connsiteY1" fmla="*/ 2838450 h 3086100"/>
                  <a:gd name="connsiteX2" fmla="*/ 4424835 w 4462935"/>
                  <a:gd name="connsiteY2" fmla="*/ 190500 h 3086100"/>
                  <a:gd name="connsiteX3" fmla="*/ 3681885 w 4462935"/>
                  <a:gd name="connsiteY3" fmla="*/ 3086100 h 3086100"/>
                  <a:gd name="connsiteX4" fmla="*/ 4462935 w 4462935"/>
                  <a:gd name="connsiteY4" fmla="*/ 0 h 3086100"/>
                  <a:gd name="connsiteX5" fmla="*/ 4424835 w 4462935"/>
                  <a:gd name="connsiteY5" fmla="*/ 38100 h 3086100"/>
                  <a:gd name="connsiteX0" fmla="*/ 4563456 w 4601556"/>
                  <a:gd name="connsiteY0" fmla="*/ 38100 h 3086100"/>
                  <a:gd name="connsiteX1" fmla="*/ 677256 w 4601556"/>
                  <a:gd name="connsiteY1" fmla="*/ 2838450 h 3086100"/>
                  <a:gd name="connsiteX2" fmla="*/ 4563456 w 4601556"/>
                  <a:gd name="connsiteY2" fmla="*/ 190500 h 3086100"/>
                  <a:gd name="connsiteX3" fmla="*/ 3820506 w 4601556"/>
                  <a:gd name="connsiteY3" fmla="*/ 3086100 h 3086100"/>
                  <a:gd name="connsiteX4" fmla="*/ 4601556 w 4601556"/>
                  <a:gd name="connsiteY4" fmla="*/ 0 h 3086100"/>
                  <a:gd name="connsiteX5" fmla="*/ 4563456 w 4601556"/>
                  <a:gd name="connsiteY5" fmla="*/ 38100 h 308610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252162 w 3290262"/>
                  <a:gd name="connsiteY0" fmla="*/ 38100 h 3714750"/>
                  <a:gd name="connsiteX1" fmla="*/ 489912 w 3290262"/>
                  <a:gd name="connsiteY1" fmla="*/ 3714750 h 3714750"/>
                  <a:gd name="connsiteX2" fmla="*/ 3252162 w 3290262"/>
                  <a:gd name="connsiteY2" fmla="*/ 190500 h 3714750"/>
                  <a:gd name="connsiteX3" fmla="*/ 2509212 w 3290262"/>
                  <a:gd name="connsiteY3" fmla="*/ 3086100 h 3714750"/>
                  <a:gd name="connsiteX4" fmla="*/ 3290262 w 3290262"/>
                  <a:gd name="connsiteY4" fmla="*/ 0 h 3714750"/>
                  <a:gd name="connsiteX5" fmla="*/ 3252162 w 3290262"/>
                  <a:gd name="connsiteY5" fmla="*/ 38100 h 3714750"/>
                  <a:gd name="connsiteX0" fmla="*/ 3228144 w 3513894"/>
                  <a:gd name="connsiteY0" fmla="*/ 5807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28144 w 3513894"/>
                  <a:gd name="connsiteY5" fmla="*/ 5807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619284 w 2885984"/>
                  <a:gd name="connsiteY0" fmla="*/ 19373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5" fmla="*/ 2619284 w 2885984"/>
                  <a:gd name="connsiteY5" fmla="*/ 193733 h 3108383"/>
                  <a:gd name="connsiteX0" fmla="*/ 2638334 w 2885984"/>
                  <a:gd name="connsiteY0" fmla="*/ 2228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0" fmla="*/ 2638334 w 3113196"/>
                  <a:gd name="connsiteY0" fmla="*/ 325176 h 2839776"/>
                  <a:gd name="connsiteX1" fmla="*/ 123734 w 3113196"/>
                  <a:gd name="connsiteY1" fmla="*/ 2839776 h 2839776"/>
                  <a:gd name="connsiteX2" fmla="*/ 2885984 w 3113196"/>
                  <a:gd name="connsiteY2" fmla="*/ 306126 h 2839776"/>
                  <a:gd name="connsiteX3" fmla="*/ 2638334 w 3113196"/>
                  <a:gd name="connsiteY3" fmla="*/ 325176 h 2839776"/>
                  <a:gd name="connsiteX0" fmla="*/ 2638334 w 2885984"/>
                  <a:gd name="connsiteY0" fmla="*/ 62045 h 2576645"/>
                  <a:gd name="connsiteX1" fmla="*/ 123734 w 2885984"/>
                  <a:gd name="connsiteY1" fmla="*/ 2576645 h 2576645"/>
                  <a:gd name="connsiteX2" fmla="*/ 2885984 w 2885984"/>
                  <a:gd name="connsiteY2" fmla="*/ 42995 h 2576645"/>
                  <a:gd name="connsiteX3" fmla="*/ 2638334 w 2885984"/>
                  <a:gd name="connsiteY3" fmla="*/ 62045 h 2576645"/>
                  <a:gd name="connsiteX0" fmla="*/ 2514600 w 2514600"/>
                  <a:gd name="connsiteY0" fmla="*/ 0 h 2514600"/>
                  <a:gd name="connsiteX1" fmla="*/ 0 w 2514600"/>
                  <a:gd name="connsiteY1" fmla="*/ 2514600 h 2514600"/>
                  <a:gd name="connsiteX2" fmla="*/ 2514600 w 2514600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69404" h="2514600">
                    <a:moveTo>
                      <a:pt x="2569404" y="0"/>
                    </a:moveTo>
                    <a:cubicBezTo>
                      <a:pt x="1731204" y="838200"/>
                      <a:pt x="-364296" y="800100"/>
                      <a:pt x="54804" y="2514600"/>
                    </a:cubicBezTo>
                    <a:cubicBezTo>
                      <a:pt x="-21396" y="990600"/>
                      <a:pt x="2219417" y="810673"/>
                      <a:pt x="2569404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Полилиния 23"/>
              <p:cNvSpPr/>
              <p:nvPr/>
            </p:nvSpPr>
            <p:spPr>
              <a:xfrm>
                <a:off x="7437360" y="2231840"/>
                <a:ext cx="1268489" cy="870320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8489" h="870320">
                    <a:moveTo>
                      <a:pt x="258839" y="870320"/>
                    </a:moveTo>
                    <a:cubicBezTo>
                      <a:pt x="277889" y="362320"/>
                      <a:pt x="931939" y="489320"/>
                      <a:pt x="1268489" y="298820"/>
                    </a:cubicBezTo>
                    <a:lnTo>
                      <a:pt x="468389" y="13070"/>
                    </a:lnTo>
                    <a:cubicBezTo>
                      <a:pt x="93739" y="-69480"/>
                      <a:pt x="-255511" y="241670"/>
                      <a:pt x="258839" y="87032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7" name="Группа 11"/>
            <p:cNvGrpSpPr/>
            <p:nvPr/>
          </p:nvGrpSpPr>
          <p:grpSpPr>
            <a:xfrm>
              <a:off x="6804247" y="2989943"/>
              <a:ext cx="1935357" cy="2630356"/>
              <a:chOff x="6804247" y="2989943"/>
              <a:chExt cx="1935357" cy="2630356"/>
            </a:xfrm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1" name="Полилиния 20"/>
              <p:cNvSpPr/>
              <p:nvPr/>
            </p:nvSpPr>
            <p:spPr>
              <a:xfrm>
                <a:off x="6804247" y="2989943"/>
                <a:ext cx="1935357" cy="1519178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" name="Полилиния 21"/>
              <p:cNvSpPr/>
              <p:nvPr/>
            </p:nvSpPr>
            <p:spPr>
              <a:xfrm rot="16513135" flipH="1">
                <a:off x="7195453" y="4558086"/>
                <a:ext cx="1170704" cy="953721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8" name="Группа 12"/>
            <p:cNvGrpSpPr/>
            <p:nvPr/>
          </p:nvGrpSpPr>
          <p:grpSpPr>
            <a:xfrm>
              <a:off x="185390" y="3243716"/>
              <a:ext cx="3590585" cy="5620207"/>
              <a:chOff x="185390" y="3243716"/>
              <a:chExt cx="3590585" cy="5620207"/>
            </a:xfrm>
            <a:effectLst>
              <a:outerShdw blurRad="241300" dist="1270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1" name="Группа 13"/>
              <p:cNvGrpSpPr/>
              <p:nvPr/>
            </p:nvGrpSpPr>
            <p:grpSpPr>
              <a:xfrm rot="730301">
                <a:off x="185390" y="3243716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9" name="Полилиния 18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0" name="Полилиния 19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12" name="Группа 14"/>
              <p:cNvGrpSpPr/>
              <p:nvPr/>
            </p:nvGrpSpPr>
            <p:grpSpPr>
              <a:xfrm rot="3587098" flipH="1">
                <a:off x="687085" y="5581915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7" name="Полилиния 16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8" name="Полилиния 17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16" name="Полилиния 15"/>
              <p:cNvSpPr/>
              <p:nvPr/>
            </p:nvSpPr>
            <p:spPr>
              <a:xfrm rot="7992440" flipV="1">
                <a:off x="-100822" y="4987126"/>
                <a:ext cx="4907839" cy="2845755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  <a:gd name="connsiteX0" fmla="*/ 258839 w 2197403"/>
                  <a:gd name="connsiteY0" fmla="*/ 2197100 h 2197100"/>
                  <a:gd name="connsiteX1" fmla="*/ 2197403 w 2197403"/>
                  <a:gd name="connsiteY1" fmla="*/ 0 h 2197100"/>
                  <a:gd name="connsiteX2" fmla="*/ 468389 w 2197403"/>
                  <a:gd name="connsiteY2" fmla="*/ 1339850 h 2197100"/>
                  <a:gd name="connsiteX3" fmla="*/ 258839 w 219740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42621 w 2481185"/>
                  <a:gd name="connsiteY0" fmla="*/ 2197100 h 2197100"/>
                  <a:gd name="connsiteX1" fmla="*/ 2481185 w 2481185"/>
                  <a:gd name="connsiteY1" fmla="*/ 0 h 2197100"/>
                  <a:gd name="connsiteX2" fmla="*/ 244171 w 2481185"/>
                  <a:gd name="connsiteY2" fmla="*/ 381907 h 2197100"/>
                  <a:gd name="connsiteX3" fmla="*/ 542621 w 2481185"/>
                  <a:gd name="connsiteY3" fmla="*/ 2197100 h 2197100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849722 w 3049543"/>
                  <a:gd name="connsiteY0" fmla="*/ 2087856 h 2087856"/>
                  <a:gd name="connsiteX1" fmla="*/ 3049543 w 3049543"/>
                  <a:gd name="connsiteY1" fmla="*/ 93956 h 2087856"/>
                  <a:gd name="connsiteX2" fmla="*/ 159386 w 3049543"/>
                  <a:gd name="connsiteY2" fmla="*/ 214606 h 2087856"/>
                  <a:gd name="connsiteX3" fmla="*/ 849722 w 3049543"/>
                  <a:gd name="connsiteY3" fmla="*/ 2087856 h 2087856"/>
                  <a:gd name="connsiteX0" fmla="*/ 849722 w 3049543"/>
                  <a:gd name="connsiteY0" fmla="*/ 2222476 h 2222476"/>
                  <a:gd name="connsiteX1" fmla="*/ 3049543 w 3049543"/>
                  <a:gd name="connsiteY1" fmla="*/ 228576 h 2222476"/>
                  <a:gd name="connsiteX2" fmla="*/ 159386 w 3049543"/>
                  <a:gd name="connsiteY2" fmla="*/ 349226 h 2222476"/>
                  <a:gd name="connsiteX3" fmla="*/ 849722 w 3049543"/>
                  <a:gd name="connsiteY3" fmla="*/ 2222476 h 22224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3173" h="2324586">
                    <a:moveTo>
                      <a:pt x="250838" y="2324586"/>
                    </a:moveTo>
                    <a:cubicBezTo>
                      <a:pt x="237998" y="899249"/>
                      <a:pt x="764280" y="-146471"/>
                      <a:pt x="2973173" y="127486"/>
                    </a:cubicBezTo>
                    <a:cubicBezTo>
                      <a:pt x="2183959" y="-166127"/>
                      <a:pt x="1162516" y="77292"/>
                      <a:pt x="561988" y="552936"/>
                    </a:cubicBezTo>
                    <a:cubicBezTo>
                      <a:pt x="100252" y="1007414"/>
                      <a:pt x="-263512" y="1695936"/>
                      <a:pt x="250838" y="2324586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33" y="116632"/>
            <a:ext cx="5916019" cy="1224136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ru-RU" b="1" cap="none" spc="300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9551" y="2348880"/>
            <a:ext cx="4038600" cy="4156529"/>
          </a:xfrm>
          <a:solidFill>
            <a:schemeClr val="bg1">
              <a:alpha val="69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84947" y="2361713"/>
            <a:ext cx="4038600" cy="4104360"/>
          </a:xfrm>
          <a:solidFill>
            <a:schemeClr val="bg1">
              <a:alpha val="69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grpSp>
        <p:nvGrpSpPr>
          <p:cNvPr id="13" name="Группа 24"/>
          <p:cNvGrpSpPr/>
          <p:nvPr/>
        </p:nvGrpSpPr>
        <p:grpSpPr>
          <a:xfrm rot="7987570">
            <a:off x="2709199" y="6420659"/>
            <a:ext cx="307901" cy="450659"/>
            <a:chOff x="2857488" y="4883951"/>
            <a:chExt cx="571504" cy="903297"/>
          </a:xfrm>
        </p:grpSpPr>
        <p:sp>
          <p:nvSpPr>
            <p:cNvPr id="26" name="Овал 25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>
              <a:hlinkClick r:id="" action="ppaction://hlinkshowjump?jump=next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8" name="Прямая соединительная линия 27"/>
            <p:cNvCxnSpPr>
              <a:stCxn id="27" idx="0"/>
              <a:endCxn id="27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Овал 28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37"/>
          <p:cNvGrpSpPr/>
          <p:nvPr/>
        </p:nvGrpSpPr>
        <p:grpSpPr>
          <a:xfrm rot="13759740">
            <a:off x="128706" y="6346842"/>
            <a:ext cx="307901" cy="450659"/>
            <a:chOff x="2857488" y="4883951"/>
            <a:chExt cx="571504" cy="903297"/>
          </a:xfrm>
        </p:grpSpPr>
        <p:sp>
          <p:nvSpPr>
            <p:cNvPr id="39" name="Овал 38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>
              <a:hlinkClick r:id="" action="ppaction://hlinkshowjump?jump=previous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1" name="Прямая соединительная линия 40"/>
            <p:cNvCxnSpPr>
              <a:stCxn id="40" idx="0"/>
              <a:endCxn id="40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Овал 41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" name="Группа 50"/>
          <p:cNvGrpSpPr/>
          <p:nvPr/>
        </p:nvGrpSpPr>
        <p:grpSpPr>
          <a:xfrm rot="4965394">
            <a:off x="8589021" y="104103"/>
            <a:ext cx="307901" cy="450659"/>
            <a:chOff x="2857488" y="4883951"/>
            <a:chExt cx="571504" cy="903297"/>
          </a:xfrm>
        </p:grpSpPr>
        <p:sp>
          <p:nvSpPr>
            <p:cNvPr id="52" name="Овал 51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>
              <a:hlinkClick r:id="" action="ppaction://hlinkshowjump?jump=endshow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4" name="Прямая соединительная линия 53"/>
            <p:cNvCxnSpPr>
              <a:stCxn id="53" idx="0"/>
              <a:endCxn id="53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Овал 54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Овал 56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Овал 60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Овал 61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Овал 62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038342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-26242" y="-1220213"/>
            <a:ext cx="9180633" cy="10084136"/>
            <a:chOff x="-26242" y="-1220213"/>
            <a:chExt cx="9180633" cy="10084136"/>
          </a:xfrm>
        </p:grpSpPr>
        <p:sp>
          <p:nvSpPr>
            <p:cNvPr id="6" name="Полилиния 5"/>
            <p:cNvSpPr/>
            <p:nvPr/>
          </p:nvSpPr>
          <p:spPr>
            <a:xfrm>
              <a:off x="10391" y="-27384"/>
              <a:ext cx="9144000" cy="2234538"/>
            </a:xfrm>
            <a:custGeom>
              <a:avLst/>
              <a:gdLst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276079"/>
                <a:gd name="connsiteX1" fmla="*/ 10391 w 9144000"/>
                <a:gd name="connsiteY1" fmla="*/ 1194954 h 2276079"/>
                <a:gd name="connsiteX2" fmla="*/ 9144000 w 9144000"/>
                <a:gd name="connsiteY2" fmla="*/ 0 h 2276079"/>
                <a:gd name="connsiteX3" fmla="*/ 9133609 w 9144000"/>
                <a:gd name="connsiteY3" fmla="*/ 550718 h 2276079"/>
                <a:gd name="connsiteX4" fmla="*/ 3574473 w 9144000"/>
                <a:gd name="connsiteY4" fmla="*/ 2275609 h 2276079"/>
                <a:gd name="connsiteX5" fmla="*/ 0 w 9144000"/>
                <a:gd name="connsiteY5" fmla="*/ 1579418 h 2276079"/>
                <a:gd name="connsiteX0" fmla="*/ 0 w 9144000"/>
                <a:gd name="connsiteY0" fmla="*/ 1579418 h 2234538"/>
                <a:gd name="connsiteX1" fmla="*/ 10391 w 9144000"/>
                <a:gd name="connsiteY1" fmla="*/ 1194954 h 2234538"/>
                <a:gd name="connsiteX2" fmla="*/ 9144000 w 9144000"/>
                <a:gd name="connsiteY2" fmla="*/ 0 h 2234538"/>
                <a:gd name="connsiteX3" fmla="*/ 9133609 w 9144000"/>
                <a:gd name="connsiteY3" fmla="*/ 550718 h 2234538"/>
                <a:gd name="connsiteX4" fmla="*/ 3418609 w 9144000"/>
                <a:gd name="connsiteY4" fmla="*/ 2234046 h 2234538"/>
                <a:gd name="connsiteX5" fmla="*/ 0 w 9144000"/>
                <a:gd name="connsiteY5" fmla="*/ 1579418 h 223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2234538">
                  <a:moveTo>
                    <a:pt x="0" y="1579418"/>
                  </a:moveTo>
                  <a:lnTo>
                    <a:pt x="10391" y="1194954"/>
                  </a:lnTo>
                  <a:lnTo>
                    <a:pt x="9144000" y="0"/>
                  </a:lnTo>
                  <a:lnTo>
                    <a:pt x="9133609" y="550718"/>
                  </a:lnTo>
                  <a:cubicBezTo>
                    <a:pt x="6591300" y="651164"/>
                    <a:pt x="5534890" y="1998518"/>
                    <a:pt x="3418609" y="2234046"/>
                  </a:cubicBezTo>
                  <a:cubicBezTo>
                    <a:pt x="1929246" y="2258291"/>
                    <a:pt x="543790" y="1378528"/>
                    <a:pt x="0" y="157941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317500" dist="1524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9000000"/>
              </a:lightRig>
            </a:scene3d>
            <a:sp3d prstMaterial="metal">
              <a:bevelT w="234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 rot="6303356">
              <a:off x="2533853" y="-3780308"/>
              <a:ext cx="3776723" cy="8896913"/>
            </a:xfrm>
            <a:custGeom>
              <a:avLst/>
              <a:gdLst>
                <a:gd name="connsiteX0" fmla="*/ 1101437 w 1101437"/>
                <a:gd name="connsiteY0" fmla="*/ 10391 h 6889173"/>
                <a:gd name="connsiteX1" fmla="*/ 1007918 w 1101437"/>
                <a:gd name="connsiteY1" fmla="*/ 0 h 6889173"/>
                <a:gd name="connsiteX2" fmla="*/ 0 w 1101437"/>
                <a:gd name="connsiteY2" fmla="*/ 5081155 h 6889173"/>
                <a:gd name="connsiteX3" fmla="*/ 613064 w 1101437"/>
                <a:gd name="connsiteY3" fmla="*/ 6889173 h 6889173"/>
                <a:gd name="connsiteX4" fmla="*/ 665018 w 1101437"/>
                <a:gd name="connsiteY4" fmla="*/ 6889173 h 6889173"/>
                <a:gd name="connsiteX5" fmla="*/ 467591 w 1101437"/>
                <a:gd name="connsiteY5" fmla="*/ 4073237 h 6889173"/>
                <a:gd name="connsiteX6" fmla="*/ 1101437 w 1101437"/>
                <a:gd name="connsiteY6" fmla="*/ 10391 h 6889173"/>
                <a:gd name="connsiteX0" fmla="*/ 1418094 w 1418094"/>
                <a:gd name="connsiteY0" fmla="*/ 10391 h 6889173"/>
                <a:gd name="connsiteX1" fmla="*/ 1324575 w 1418094"/>
                <a:gd name="connsiteY1" fmla="*/ 0 h 6889173"/>
                <a:gd name="connsiteX2" fmla="*/ 316657 w 1418094"/>
                <a:gd name="connsiteY2" fmla="*/ 5081155 h 6889173"/>
                <a:gd name="connsiteX3" fmla="*/ 929721 w 1418094"/>
                <a:gd name="connsiteY3" fmla="*/ 6889173 h 6889173"/>
                <a:gd name="connsiteX4" fmla="*/ 981675 w 1418094"/>
                <a:gd name="connsiteY4" fmla="*/ 6889173 h 6889173"/>
                <a:gd name="connsiteX5" fmla="*/ 784248 w 1418094"/>
                <a:gd name="connsiteY5" fmla="*/ 4073237 h 6889173"/>
                <a:gd name="connsiteX6" fmla="*/ 1418094 w 1418094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3526525 w 3651103"/>
                <a:gd name="connsiteY0" fmla="*/ 415545 h 7294327"/>
                <a:gd name="connsiteX1" fmla="*/ 317711 w 3651103"/>
                <a:gd name="connsiteY1" fmla="*/ 0 h 7294327"/>
                <a:gd name="connsiteX2" fmla="*/ 2425088 w 3651103"/>
                <a:gd name="connsiteY2" fmla="*/ 5486309 h 7294327"/>
                <a:gd name="connsiteX3" fmla="*/ 3038152 w 3651103"/>
                <a:gd name="connsiteY3" fmla="*/ 7294327 h 7294327"/>
                <a:gd name="connsiteX4" fmla="*/ 3090106 w 3651103"/>
                <a:gd name="connsiteY4" fmla="*/ 7294327 h 7294327"/>
                <a:gd name="connsiteX5" fmla="*/ 2892679 w 3651103"/>
                <a:gd name="connsiteY5" fmla="*/ 4478391 h 7294327"/>
                <a:gd name="connsiteX6" fmla="*/ 3526525 w 3651103"/>
                <a:gd name="connsiteY6" fmla="*/ 415545 h 7294327"/>
                <a:gd name="connsiteX0" fmla="*/ 445914 w 3651103"/>
                <a:gd name="connsiteY0" fmla="*/ 0 h 7347603"/>
                <a:gd name="connsiteX1" fmla="*/ 317711 w 3651103"/>
                <a:gd name="connsiteY1" fmla="*/ 53276 h 7347603"/>
                <a:gd name="connsiteX2" fmla="*/ 2425088 w 3651103"/>
                <a:gd name="connsiteY2" fmla="*/ 5539585 h 7347603"/>
                <a:gd name="connsiteX3" fmla="*/ 3038152 w 3651103"/>
                <a:gd name="connsiteY3" fmla="*/ 7347603 h 7347603"/>
                <a:gd name="connsiteX4" fmla="*/ 3090106 w 3651103"/>
                <a:gd name="connsiteY4" fmla="*/ 7347603 h 7347603"/>
                <a:gd name="connsiteX5" fmla="*/ 2892679 w 3651103"/>
                <a:gd name="connsiteY5" fmla="*/ 4531667 h 7347603"/>
                <a:gd name="connsiteX6" fmla="*/ 445914 w 3651103"/>
                <a:gd name="connsiteY6" fmla="*/ 0 h 7347603"/>
                <a:gd name="connsiteX0" fmla="*/ 445914 w 3651103"/>
                <a:gd name="connsiteY0" fmla="*/ 0 h 8896913"/>
                <a:gd name="connsiteX1" fmla="*/ 317711 w 3651103"/>
                <a:gd name="connsiteY1" fmla="*/ 53276 h 8896913"/>
                <a:gd name="connsiteX2" fmla="*/ 2425088 w 3651103"/>
                <a:gd name="connsiteY2" fmla="*/ 5539585 h 8896913"/>
                <a:gd name="connsiteX3" fmla="*/ 2546947 w 3651103"/>
                <a:gd name="connsiteY3" fmla="*/ 8896913 h 8896913"/>
                <a:gd name="connsiteX4" fmla="*/ 3090106 w 3651103"/>
                <a:gd name="connsiteY4" fmla="*/ 7347603 h 8896913"/>
                <a:gd name="connsiteX5" fmla="*/ 2892679 w 3651103"/>
                <a:gd name="connsiteY5" fmla="*/ 4531667 h 8896913"/>
                <a:gd name="connsiteX6" fmla="*/ 445914 w 3651103"/>
                <a:gd name="connsiteY6" fmla="*/ 0 h 8896913"/>
                <a:gd name="connsiteX0" fmla="*/ 445914 w 4168321"/>
                <a:gd name="connsiteY0" fmla="*/ 0 h 8896913"/>
                <a:gd name="connsiteX1" fmla="*/ 317711 w 4168321"/>
                <a:gd name="connsiteY1" fmla="*/ 53276 h 8896913"/>
                <a:gd name="connsiteX2" fmla="*/ 2425088 w 4168321"/>
                <a:gd name="connsiteY2" fmla="*/ 5539585 h 8896913"/>
                <a:gd name="connsiteX3" fmla="*/ 2546947 w 4168321"/>
                <a:gd name="connsiteY3" fmla="*/ 8896913 h 8896913"/>
                <a:gd name="connsiteX4" fmla="*/ 3853382 w 4168321"/>
                <a:gd name="connsiteY4" fmla="*/ 8507821 h 8896913"/>
                <a:gd name="connsiteX5" fmla="*/ 2892679 w 4168321"/>
                <a:gd name="connsiteY5" fmla="*/ 4531667 h 8896913"/>
                <a:gd name="connsiteX6" fmla="*/ 445914 w 4168321"/>
                <a:gd name="connsiteY6" fmla="*/ 0 h 8896913"/>
                <a:gd name="connsiteX0" fmla="*/ 509951 w 4232358"/>
                <a:gd name="connsiteY0" fmla="*/ 0 h 8896913"/>
                <a:gd name="connsiteX1" fmla="*/ 381748 w 4232358"/>
                <a:gd name="connsiteY1" fmla="*/ 53276 h 8896913"/>
                <a:gd name="connsiteX2" fmla="*/ 1946105 w 4232358"/>
                <a:gd name="connsiteY2" fmla="*/ 5285145 h 8896913"/>
                <a:gd name="connsiteX3" fmla="*/ 2610984 w 4232358"/>
                <a:gd name="connsiteY3" fmla="*/ 8896913 h 8896913"/>
                <a:gd name="connsiteX4" fmla="*/ 3917419 w 4232358"/>
                <a:gd name="connsiteY4" fmla="*/ 8507821 h 8896913"/>
                <a:gd name="connsiteX5" fmla="*/ 2956716 w 4232358"/>
                <a:gd name="connsiteY5" fmla="*/ 4531667 h 8896913"/>
                <a:gd name="connsiteX6" fmla="*/ 509951 w 4232358"/>
                <a:gd name="connsiteY6" fmla="*/ 0 h 8896913"/>
                <a:gd name="connsiteX0" fmla="*/ 192745 w 3915152"/>
                <a:gd name="connsiteY0" fmla="*/ 0 h 8896913"/>
                <a:gd name="connsiteX1" fmla="*/ 64542 w 3915152"/>
                <a:gd name="connsiteY1" fmla="*/ 53276 h 8896913"/>
                <a:gd name="connsiteX2" fmla="*/ 2293778 w 3915152"/>
                <a:gd name="connsiteY2" fmla="*/ 8896913 h 8896913"/>
                <a:gd name="connsiteX3" fmla="*/ 3600213 w 3915152"/>
                <a:gd name="connsiteY3" fmla="*/ 8507821 h 8896913"/>
                <a:gd name="connsiteX4" fmla="*/ 2639510 w 3915152"/>
                <a:gd name="connsiteY4" fmla="*/ 4531667 h 8896913"/>
                <a:gd name="connsiteX5" fmla="*/ 192745 w 3915152"/>
                <a:gd name="connsiteY5" fmla="*/ 0 h 8896913"/>
                <a:gd name="connsiteX0" fmla="*/ 128203 w 3850610"/>
                <a:gd name="connsiteY0" fmla="*/ 0 h 8896913"/>
                <a:gd name="connsiteX1" fmla="*/ 0 w 3850610"/>
                <a:gd name="connsiteY1" fmla="*/ 53276 h 8896913"/>
                <a:gd name="connsiteX2" fmla="*/ 2229236 w 3850610"/>
                <a:gd name="connsiteY2" fmla="*/ 8896913 h 8896913"/>
                <a:gd name="connsiteX3" fmla="*/ 3535671 w 3850610"/>
                <a:gd name="connsiteY3" fmla="*/ 8507821 h 8896913"/>
                <a:gd name="connsiteX4" fmla="*/ 2574968 w 3850610"/>
                <a:gd name="connsiteY4" fmla="*/ 4531667 h 8896913"/>
                <a:gd name="connsiteX5" fmla="*/ 128203 w 3850610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64332 w 3571800"/>
                <a:gd name="connsiteY0" fmla="*/ 0 h 8896913"/>
                <a:gd name="connsiteX1" fmla="*/ 0 w 3571800"/>
                <a:gd name="connsiteY1" fmla="*/ 31271 h 8896913"/>
                <a:gd name="connsiteX2" fmla="*/ 2265365 w 3571800"/>
                <a:gd name="connsiteY2" fmla="*/ 8896913 h 8896913"/>
                <a:gd name="connsiteX3" fmla="*/ 3571800 w 3571800"/>
                <a:gd name="connsiteY3" fmla="*/ 8507821 h 8896913"/>
                <a:gd name="connsiteX4" fmla="*/ 2665988 w 3571800"/>
                <a:gd name="connsiteY4" fmla="*/ 3827397 h 8896913"/>
                <a:gd name="connsiteX5" fmla="*/ 164332 w 3571800"/>
                <a:gd name="connsiteY5" fmla="*/ 0 h 889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71800" h="8896913">
                  <a:moveTo>
                    <a:pt x="164332" y="0"/>
                  </a:moveTo>
                  <a:lnTo>
                    <a:pt x="0" y="31271"/>
                  </a:lnTo>
                  <a:cubicBezTo>
                    <a:pt x="350172" y="1514090"/>
                    <a:pt x="1676087" y="7487822"/>
                    <a:pt x="2265365" y="8896913"/>
                  </a:cubicBezTo>
                  <a:lnTo>
                    <a:pt x="3571800" y="8507821"/>
                  </a:lnTo>
                  <a:cubicBezTo>
                    <a:pt x="3036553" y="6682818"/>
                    <a:pt x="4168320" y="6104029"/>
                    <a:pt x="2665988" y="3827397"/>
                  </a:cubicBezTo>
                  <a:cubicBezTo>
                    <a:pt x="1652017" y="2416566"/>
                    <a:pt x="447622" y="1672663"/>
                    <a:pt x="164332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3600000"/>
              </a:lightRig>
            </a:scene3d>
            <a:sp3d prstMaterial="metal">
              <a:bevelT w="2349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" name="Группа 7"/>
            <p:cNvGrpSpPr/>
            <p:nvPr/>
          </p:nvGrpSpPr>
          <p:grpSpPr>
            <a:xfrm>
              <a:off x="6394068" y="481180"/>
              <a:ext cx="2749932" cy="3166048"/>
              <a:chOff x="6394068" y="481180"/>
              <a:chExt cx="2749932" cy="3166048"/>
            </a:xfrm>
            <a:effectLst>
              <a:outerShdw blurRad="139700" dist="1143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0" name="Полилиния 19"/>
              <p:cNvSpPr/>
              <p:nvPr/>
            </p:nvSpPr>
            <p:spPr>
              <a:xfrm>
                <a:off x="6394068" y="481180"/>
                <a:ext cx="2749932" cy="3166048"/>
              </a:xfrm>
              <a:custGeom>
                <a:avLst/>
                <a:gdLst>
                  <a:gd name="connsiteX0" fmla="*/ 2914650 w 2952750"/>
                  <a:gd name="connsiteY0" fmla="*/ 38100 h 3086100"/>
                  <a:gd name="connsiteX1" fmla="*/ 0 w 2952750"/>
                  <a:gd name="connsiteY1" fmla="*/ 2952750 h 3086100"/>
                  <a:gd name="connsiteX2" fmla="*/ 2171700 w 2952750"/>
                  <a:gd name="connsiteY2" fmla="*/ 3086100 h 3086100"/>
                  <a:gd name="connsiteX3" fmla="*/ 2952750 w 2952750"/>
                  <a:gd name="connsiteY3" fmla="*/ 0 h 3086100"/>
                  <a:gd name="connsiteX4" fmla="*/ 2914650 w 295275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4424835 w 4462935"/>
                  <a:gd name="connsiteY0" fmla="*/ 38100 h 3086100"/>
                  <a:gd name="connsiteX1" fmla="*/ 538635 w 4462935"/>
                  <a:gd name="connsiteY1" fmla="*/ 2838450 h 3086100"/>
                  <a:gd name="connsiteX2" fmla="*/ 4424835 w 4462935"/>
                  <a:gd name="connsiteY2" fmla="*/ 190500 h 3086100"/>
                  <a:gd name="connsiteX3" fmla="*/ 3681885 w 4462935"/>
                  <a:gd name="connsiteY3" fmla="*/ 3086100 h 3086100"/>
                  <a:gd name="connsiteX4" fmla="*/ 4462935 w 4462935"/>
                  <a:gd name="connsiteY4" fmla="*/ 0 h 3086100"/>
                  <a:gd name="connsiteX5" fmla="*/ 4424835 w 4462935"/>
                  <a:gd name="connsiteY5" fmla="*/ 38100 h 3086100"/>
                  <a:gd name="connsiteX0" fmla="*/ 4563456 w 4601556"/>
                  <a:gd name="connsiteY0" fmla="*/ 38100 h 3086100"/>
                  <a:gd name="connsiteX1" fmla="*/ 677256 w 4601556"/>
                  <a:gd name="connsiteY1" fmla="*/ 2838450 h 3086100"/>
                  <a:gd name="connsiteX2" fmla="*/ 4563456 w 4601556"/>
                  <a:gd name="connsiteY2" fmla="*/ 190500 h 3086100"/>
                  <a:gd name="connsiteX3" fmla="*/ 3820506 w 4601556"/>
                  <a:gd name="connsiteY3" fmla="*/ 3086100 h 3086100"/>
                  <a:gd name="connsiteX4" fmla="*/ 4601556 w 4601556"/>
                  <a:gd name="connsiteY4" fmla="*/ 0 h 3086100"/>
                  <a:gd name="connsiteX5" fmla="*/ 4563456 w 4601556"/>
                  <a:gd name="connsiteY5" fmla="*/ 38100 h 308610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252162 w 3290262"/>
                  <a:gd name="connsiteY0" fmla="*/ 38100 h 3714750"/>
                  <a:gd name="connsiteX1" fmla="*/ 489912 w 3290262"/>
                  <a:gd name="connsiteY1" fmla="*/ 3714750 h 3714750"/>
                  <a:gd name="connsiteX2" fmla="*/ 3252162 w 3290262"/>
                  <a:gd name="connsiteY2" fmla="*/ 190500 h 3714750"/>
                  <a:gd name="connsiteX3" fmla="*/ 2509212 w 3290262"/>
                  <a:gd name="connsiteY3" fmla="*/ 3086100 h 3714750"/>
                  <a:gd name="connsiteX4" fmla="*/ 3290262 w 3290262"/>
                  <a:gd name="connsiteY4" fmla="*/ 0 h 3714750"/>
                  <a:gd name="connsiteX5" fmla="*/ 3252162 w 3290262"/>
                  <a:gd name="connsiteY5" fmla="*/ 38100 h 3714750"/>
                  <a:gd name="connsiteX0" fmla="*/ 3228144 w 3513894"/>
                  <a:gd name="connsiteY0" fmla="*/ 5807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28144 w 3513894"/>
                  <a:gd name="connsiteY5" fmla="*/ 5807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619284 w 2885984"/>
                  <a:gd name="connsiteY0" fmla="*/ 19373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5" fmla="*/ 2619284 w 2885984"/>
                  <a:gd name="connsiteY5" fmla="*/ 193733 h 3108383"/>
                  <a:gd name="connsiteX0" fmla="*/ 2638334 w 2885984"/>
                  <a:gd name="connsiteY0" fmla="*/ 2228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0" fmla="*/ 2638334 w 3113196"/>
                  <a:gd name="connsiteY0" fmla="*/ 325176 h 2839776"/>
                  <a:gd name="connsiteX1" fmla="*/ 123734 w 3113196"/>
                  <a:gd name="connsiteY1" fmla="*/ 2839776 h 2839776"/>
                  <a:gd name="connsiteX2" fmla="*/ 2885984 w 3113196"/>
                  <a:gd name="connsiteY2" fmla="*/ 306126 h 2839776"/>
                  <a:gd name="connsiteX3" fmla="*/ 2638334 w 3113196"/>
                  <a:gd name="connsiteY3" fmla="*/ 325176 h 2839776"/>
                  <a:gd name="connsiteX0" fmla="*/ 2638334 w 2885984"/>
                  <a:gd name="connsiteY0" fmla="*/ 62045 h 2576645"/>
                  <a:gd name="connsiteX1" fmla="*/ 123734 w 2885984"/>
                  <a:gd name="connsiteY1" fmla="*/ 2576645 h 2576645"/>
                  <a:gd name="connsiteX2" fmla="*/ 2885984 w 2885984"/>
                  <a:gd name="connsiteY2" fmla="*/ 42995 h 2576645"/>
                  <a:gd name="connsiteX3" fmla="*/ 2638334 w 2885984"/>
                  <a:gd name="connsiteY3" fmla="*/ 62045 h 2576645"/>
                  <a:gd name="connsiteX0" fmla="*/ 2514600 w 2514600"/>
                  <a:gd name="connsiteY0" fmla="*/ 0 h 2514600"/>
                  <a:gd name="connsiteX1" fmla="*/ 0 w 2514600"/>
                  <a:gd name="connsiteY1" fmla="*/ 2514600 h 2514600"/>
                  <a:gd name="connsiteX2" fmla="*/ 2514600 w 2514600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69404" h="2514600">
                    <a:moveTo>
                      <a:pt x="2569404" y="0"/>
                    </a:moveTo>
                    <a:cubicBezTo>
                      <a:pt x="1731204" y="838200"/>
                      <a:pt x="-364296" y="800100"/>
                      <a:pt x="54804" y="2514600"/>
                    </a:cubicBezTo>
                    <a:cubicBezTo>
                      <a:pt x="-21396" y="990600"/>
                      <a:pt x="2219417" y="810673"/>
                      <a:pt x="2569404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Полилиния 20"/>
              <p:cNvSpPr/>
              <p:nvPr/>
            </p:nvSpPr>
            <p:spPr>
              <a:xfrm>
                <a:off x="7437360" y="2231840"/>
                <a:ext cx="1268489" cy="870320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8489" h="870320">
                    <a:moveTo>
                      <a:pt x="258839" y="870320"/>
                    </a:moveTo>
                    <a:cubicBezTo>
                      <a:pt x="277889" y="362320"/>
                      <a:pt x="931939" y="489320"/>
                      <a:pt x="1268489" y="298820"/>
                    </a:cubicBezTo>
                    <a:lnTo>
                      <a:pt x="468389" y="13070"/>
                    </a:lnTo>
                    <a:cubicBezTo>
                      <a:pt x="93739" y="-69480"/>
                      <a:pt x="-255511" y="241670"/>
                      <a:pt x="258839" y="87032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4" name="Группа 8"/>
            <p:cNvGrpSpPr/>
            <p:nvPr/>
          </p:nvGrpSpPr>
          <p:grpSpPr>
            <a:xfrm>
              <a:off x="6804247" y="2989943"/>
              <a:ext cx="1935357" cy="2630356"/>
              <a:chOff x="6804247" y="2989943"/>
              <a:chExt cx="1935357" cy="2630356"/>
            </a:xfrm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8" name="Полилиния 17"/>
              <p:cNvSpPr/>
              <p:nvPr/>
            </p:nvSpPr>
            <p:spPr>
              <a:xfrm>
                <a:off x="6804247" y="2989943"/>
                <a:ext cx="1935357" cy="1519178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Полилиния 18"/>
              <p:cNvSpPr/>
              <p:nvPr/>
            </p:nvSpPr>
            <p:spPr>
              <a:xfrm rot="16513135" flipH="1">
                <a:off x="7195453" y="4558086"/>
                <a:ext cx="1170704" cy="953721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5" name="Группа 9"/>
            <p:cNvGrpSpPr/>
            <p:nvPr/>
          </p:nvGrpSpPr>
          <p:grpSpPr>
            <a:xfrm>
              <a:off x="185390" y="3243716"/>
              <a:ext cx="3590585" cy="5620207"/>
              <a:chOff x="185390" y="3243716"/>
              <a:chExt cx="3590585" cy="5620207"/>
            </a:xfrm>
            <a:effectLst>
              <a:outerShdw blurRad="241300" dist="1270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8" name="Группа 10"/>
              <p:cNvGrpSpPr/>
              <p:nvPr/>
            </p:nvGrpSpPr>
            <p:grpSpPr>
              <a:xfrm rot="730301">
                <a:off x="185390" y="3243716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6" name="Полилиния 15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7" name="Полилиния 16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9" name="Группа 11"/>
              <p:cNvGrpSpPr/>
              <p:nvPr/>
            </p:nvGrpSpPr>
            <p:grpSpPr>
              <a:xfrm rot="3587098" flipH="1">
                <a:off x="687085" y="5581915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4" name="Полилиния 13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5" name="Полилиния 14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13" name="Полилиния 12"/>
              <p:cNvSpPr/>
              <p:nvPr/>
            </p:nvSpPr>
            <p:spPr>
              <a:xfrm rot="7992440" flipV="1">
                <a:off x="-100822" y="4987126"/>
                <a:ext cx="4907839" cy="2845755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  <a:gd name="connsiteX0" fmla="*/ 258839 w 2197403"/>
                  <a:gd name="connsiteY0" fmla="*/ 2197100 h 2197100"/>
                  <a:gd name="connsiteX1" fmla="*/ 2197403 w 2197403"/>
                  <a:gd name="connsiteY1" fmla="*/ 0 h 2197100"/>
                  <a:gd name="connsiteX2" fmla="*/ 468389 w 2197403"/>
                  <a:gd name="connsiteY2" fmla="*/ 1339850 h 2197100"/>
                  <a:gd name="connsiteX3" fmla="*/ 258839 w 219740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42621 w 2481185"/>
                  <a:gd name="connsiteY0" fmla="*/ 2197100 h 2197100"/>
                  <a:gd name="connsiteX1" fmla="*/ 2481185 w 2481185"/>
                  <a:gd name="connsiteY1" fmla="*/ 0 h 2197100"/>
                  <a:gd name="connsiteX2" fmla="*/ 244171 w 2481185"/>
                  <a:gd name="connsiteY2" fmla="*/ 381907 h 2197100"/>
                  <a:gd name="connsiteX3" fmla="*/ 542621 w 2481185"/>
                  <a:gd name="connsiteY3" fmla="*/ 2197100 h 2197100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849722 w 3049543"/>
                  <a:gd name="connsiteY0" fmla="*/ 2087856 h 2087856"/>
                  <a:gd name="connsiteX1" fmla="*/ 3049543 w 3049543"/>
                  <a:gd name="connsiteY1" fmla="*/ 93956 h 2087856"/>
                  <a:gd name="connsiteX2" fmla="*/ 159386 w 3049543"/>
                  <a:gd name="connsiteY2" fmla="*/ 214606 h 2087856"/>
                  <a:gd name="connsiteX3" fmla="*/ 849722 w 3049543"/>
                  <a:gd name="connsiteY3" fmla="*/ 2087856 h 2087856"/>
                  <a:gd name="connsiteX0" fmla="*/ 849722 w 3049543"/>
                  <a:gd name="connsiteY0" fmla="*/ 2222476 h 2222476"/>
                  <a:gd name="connsiteX1" fmla="*/ 3049543 w 3049543"/>
                  <a:gd name="connsiteY1" fmla="*/ 228576 h 2222476"/>
                  <a:gd name="connsiteX2" fmla="*/ 159386 w 3049543"/>
                  <a:gd name="connsiteY2" fmla="*/ 349226 h 2222476"/>
                  <a:gd name="connsiteX3" fmla="*/ 849722 w 3049543"/>
                  <a:gd name="connsiteY3" fmla="*/ 2222476 h 22224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3173" h="2324586">
                    <a:moveTo>
                      <a:pt x="250838" y="2324586"/>
                    </a:moveTo>
                    <a:cubicBezTo>
                      <a:pt x="237998" y="899249"/>
                      <a:pt x="764280" y="-146471"/>
                      <a:pt x="2973173" y="127486"/>
                    </a:cubicBezTo>
                    <a:cubicBezTo>
                      <a:pt x="2183959" y="-166127"/>
                      <a:pt x="1162516" y="77292"/>
                      <a:pt x="561988" y="552936"/>
                    </a:cubicBezTo>
                    <a:cubicBezTo>
                      <a:pt x="100252" y="1007414"/>
                      <a:pt x="-263512" y="1695936"/>
                      <a:pt x="250838" y="2324586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</p:grpSp>
      <p:grpSp>
        <p:nvGrpSpPr>
          <p:cNvPr id="10" name="Группа 21"/>
          <p:cNvGrpSpPr/>
          <p:nvPr/>
        </p:nvGrpSpPr>
        <p:grpSpPr>
          <a:xfrm rot="7987570">
            <a:off x="2709199" y="6420659"/>
            <a:ext cx="307901" cy="450659"/>
            <a:chOff x="2857488" y="4883951"/>
            <a:chExt cx="571504" cy="903297"/>
          </a:xfrm>
        </p:grpSpPr>
        <p:sp>
          <p:nvSpPr>
            <p:cNvPr id="23" name="Овал 22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>
              <a:hlinkClick r:id="" action="ppaction://hlinkshowjump?jump=next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5" name="Прямая соединительная линия 24"/>
            <p:cNvCxnSpPr>
              <a:stCxn id="24" idx="0"/>
              <a:endCxn id="24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Овал 25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34"/>
          <p:cNvGrpSpPr/>
          <p:nvPr/>
        </p:nvGrpSpPr>
        <p:grpSpPr>
          <a:xfrm rot="13759740">
            <a:off x="128706" y="6346842"/>
            <a:ext cx="307901" cy="450659"/>
            <a:chOff x="2857488" y="4883951"/>
            <a:chExt cx="571504" cy="903297"/>
          </a:xfrm>
        </p:grpSpPr>
        <p:sp>
          <p:nvSpPr>
            <p:cNvPr id="36" name="Овал 35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>
              <a:hlinkClick r:id="" action="ppaction://hlinkshowjump?jump=previous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8" name="Прямая соединительная линия 37"/>
            <p:cNvCxnSpPr>
              <a:stCxn id="37" idx="0"/>
              <a:endCxn id="37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Овал 38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" name="Группа 47"/>
          <p:cNvGrpSpPr/>
          <p:nvPr/>
        </p:nvGrpSpPr>
        <p:grpSpPr>
          <a:xfrm rot="4965394">
            <a:off x="8589021" y="104103"/>
            <a:ext cx="307901" cy="450659"/>
            <a:chOff x="2857488" y="4883951"/>
            <a:chExt cx="571504" cy="903297"/>
          </a:xfrm>
        </p:grpSpPr>
        <p:sp>
          <p:nvSpPr>
            <p:cNvPr id="49" name="Овал 48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>
              <a:hlinkClick r:id="" action="ppaction://hlinkshowjump?jump=endshow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1" name="Прямая соединительная линия 50"/>
            <p:cNvCxnSpPr>
              <a:stCxn id="50" idx="0"/>
              <a:endCxn id="50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Овал 51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Овал 56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926447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7"/>
          <p:cNvGrpSpPr/>
          <p:nvPr/>
        </p:nvGrpSpPr>
        <p:grpSpPr>
          <a:xfrm>
            <a:off x="-89897" y="-27384"/>
            <a:ext cx="9298389" cy="8086773"/>
            <a:chOff x="-89897" y="0"/>
            <a:chExt cx="9298389" cy="8086773"/>
          </a:xfrm>
        </p:grpSpPr>
        <p:sp>
          <p:nvSpPr>
            <p:cNvPr id="9" name="Полилиния 8"/>
            <p:cNvSpPr/>
            <p:nvPr/>
          </p:nvSpPr>
          <p:spPr>
            <a:xfrm flipV="1">
              <a:off x="-36512" y="4592248"/>
              <a:ext cx="9245004" cy="2381122"/>
            </a:xfrm>
            <a:custGeom>
              <a:avLst/>
              <a:gdLst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276079"/>
                <a:gd name="connsiteX1" fmla="*/ 10391 w 9144000"/>
                <a:gd name="connsiteY1" fmla="*/ 1194954 h 2276079"/>
                <a:gd name="connsiteX2" fmla="*/ 9144000 w 9144000"/>
                <a:gd name="connsiteY2" fmla="*/ 0 h 2276079"/>
                <a:gd name="connsiteX3" fmla="*/ 9133609 w 9144000"/>
                <a:gd name="connsiteY3" fmla="*/ 550718 h 2276079"/>
                <a:gd name="connsiteX4" fmla="*/ 3574473 w 9144000"/>
                <a:gd name="connsiteY4" fmla="*/ 2275609 h 2276079"/>
                <a:gd name="connsiteX5" fmla="*/ 0 w 9144000"/>
                <a:gd name="connsiteY5" fmla="*/ 1579418 h 2276079"/>
                <a:gd name="connsiteX0" fmla="*/ 0 w 9144000"/>
                <a:gd name="connsiteY0" fmla="*/ 1579418 h 2234538"/>
                <a:gd name="connsiteX1" fmla="*/ 10391 w 9144000"/>
                <a:gd name="connsiteY1" fmla="*/ 1194954 h 2234538"/>
                <a:gd name="connsiteX2" fmla="*/ 9144000 w 9144000"/>
                <a:gd name="connsiteY2" fmla="*/ 0 h 2234538"/>
                <a:gd name="connsiteX3" fmla="*/ 9133609 w 9144000"/>
                <a:gd name="connsiteY3" fmla="*/ 550718 h 2234538"/>
                <a:gd name="connsiteX4" fmla="*/ 3418609 w 9144000"/>
                <a:gd name="connsiteY4" fmla="*/ 2234046 h 2234538"/>
                <a:gd name="connsiteX5" fmla="*/ 0 w 9144000"/>
                <a:gd name="connsiteY5" fmla="*/ 1579418 h 223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2234538">
                  <a:moveTo>
                    <a:pt x="0" y="1579418"/>
                  </a:moveTo>
                  <a:lnTo>
                    <a:pt x="10391" y="1194954"/>
                  </a:lnTo>
                  <a:lnTo>
                    <a:pt x="9144000" y="0"/>
                  </a:lnTo>
                  <a:lnTo>
                    <a:pt x="9133609" y="550718"/>
                  </a:lnTo>
                  <a:cubicBezTo>
                    <a:pt x="6591300" y="651164"/>
                    <a:pt x="5534890" y="1998518"/>
                    <a:pt x="3418609" y="2234046"/>
                  </a:cubicBezTo>
                  <a:cubicBezTo>
                    <a:pt x="1929246" y="2258291"/>
                    <a:pt x="543790" y="1378528"/>
                    <a:pt x="0" y="157941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165100" dist="1270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4200000"/>
              </a:lightRig>
            </a:scene3d>
            <a:sp3d prstMaterial="metal">
              <a:bevelT w="234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олилиния 9"/>
            <p:cNvSpPr/>
            <p:nvPr/>
          </p:nvSpPr>
          <p:spPr>
            <a:xfrm rot="15296644" flipV="1">
              <a:off x="2494221" y="1711164"/>
              <a:ext cx="3791491" cy="8959727"/>
            </a:xfrm>
            <a:custGeom>
              <a:avLst/>
              <a:gdLst>
                <a:gd name="connsiteX0" fmla="*/ 1101437 w 1101437"/>
                <a:gd name="connsiteY0" fmla="*/ 10391 h 6889173"/>
                <a:gd name="connsiteX1" fmla="*/ 1007918 w 1101437"/>
                <a:gd name="connsiteY1" fmla="*/ 0 h 6889173"/>
                <a:gd name="connsiteX2" fmla="*/ 0 w 1101437"/>
                <a:gd name="connsiteY2" fmla="*/ 5081155 h 6889173"/>
                <a:gd name="connsiteX3" fmla="*/ 613064 w 1101437"/>
                <a:gd name="connsiteY3" fmla="*/ 6889173 h 6889173"/>
                <a:gd name="connsiteX4" fmla="*/ 665018 w 1101437"/>
                <a:gd name="connsiteY4" fmla="*/ 6889173 h 6889173"/>
                <a:gd name="connsiteX5" fmla="*/ 467591 w 1101437"/>
                <a:gd name="connsiteY5" fmla="*/ 4073237 h 6889173"/>
                <a:gd name="connsiteX6" fmla="*/ 1101437 w 1101437"/>
                <a:gd name="connsiteY6" fmla="*/ 10391 h 6889173"/>
                <a:gd name="connsiteX0" fmla="*/ 1418094 w 1418094"/>
                <a:gd name="connsiteY0" fmla="*/ 10391 h 6889173"/>
                <a:gd name="connsiteX1" fmla="*/ 1324575 w 1418094"/>
                <a:gd name="connsiteY1" fmla="*/ 0 h 6889173"/>
                <a:gd name="connsiteX2" fmla="*/ 316657 w 1418094"/>
                <a:gd name="connsiteY2" fmla="*/ 5081155 h 6889173"/>
                <a:gd name="connsiteX3" fmla="*/ 929721 w 1418094"/>
                <a:gd name="connsiteY3" fmla="*/ 6889173 h 6889173"/>
                <a:gd name="connsiteX4" fmla="*/ 981675 w 1418094"/>
                <a:gd name="connsiteY4" fmla="*/ 6889173 h 6889173"/>
                <a:gd name="connsiteX5" fmla="*/ 784248 w 1418094"/>
                <a:gd name="connsiteY5" fmla="*/ 4073237 h 6889173"/>
                <a:gd name="connsiteX6" fmla="*/ 1418094 w 1418094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3526525 w 3651103"/>
                <a:gd name="connsiteY0" fmla="*/ 415545 h 7294327"/>
                <a:gd name="connsiteX1" fmla="*/ 317711 w 3651103"/>
                <a:gd name="connsiteY1" fmla="*/ 0 h 7294327"/>
                <a:gd name="connsiteX2" fmla="*/ 2425088 w 3651103"/>
                <a:gd name="connsiteY2" fmla="*/ 5486309 h 7294327"/>
                <a:gd name="connsiteX3" fmla="*/ 3038152 w 3651103"/>
                <a:gd name="connsiteY3" fmla="*/ 7294327 h 7294327"/>
                <a:gd name="connsiteX4" fmla="*/ 3090106 w 3651103"/>
                <a:gd name="connsiteY4" fmla="*/ 7294327 h 7294327"/>
                <a:gd name="connsiteX5" fmla="*/ 2892679 w 3651103"/>
                <a:gd name="connsiteY5" fmla="*/ 4478391 h 7294327"/>
                <a:gd name="connsiteX6" fmla="*/ 3526525 w 3651103"/>
                <a:gd name="connsiteY6" fmla="*/ 415545 h 7294327"/>
                <a:gd name="connsiteX0" fmla="*/ 445914 w 3651103"/>
                <a:gd name="connsiteY0" fmla="*/ 0 h 7347603"/>
                <a:gd name="connsiteX1" fmla="*/ 317711 w 3651103"/>
                <a:gd name="connsiteY1" fmla="*/ 53276 h 7347603"/>
                <a:gd name="connsiteX2" fmla="*/ 2425088 w 3651103"/>
                <a:gd name="connsiteY2" fmla="*/ 5539585 h 7347603"/>
                <a:gd name="connsiteX3" fmla="*/ 3038152 w 3651103"/>
                <a:gd name="connsiteY3" fmla="*/ 7347603 h 7347603"/>
                <a:gd name="connsiteX4" fmla="*/ 3090106 w 3651103"/>
                <a:gd name="connsiteY4" fmla="*/ 7347603 h 7347603"/>
                <a:gd name="connsiteX5" fmla="*/ 2892679 w 3651103"/>
                <a:gd name="connsiteY5" fmla="*/ 4531667 h 7347603"/>
                <a:gd name="connsiteX6" fmla="*/ 445914 w 3651103"/>
                <a:gd name="connsiteY6" fmla="*/ 0 h 7347603"/>
                <a:gd name="connsiteX0" fmla="*/ 445914 w 3651103"/>
                <a:gd name="connsiteY0" fmla="*/ 0 h 8896913"/>
                <a:gd name="connsiteX1" fmla="*/ 317711 w 3651103"/>
                <a:gd name="connsiteY1" fmla="*/ 53276 h 8896913"/>
                <a:gd name="connsiteX2" fmla="*/ 2425088 w 3651103"/>
                <a:gd name="connsiteY2" fmla="*/ 5539585 h 8896913"/>
                <a:gd name="connsiteX3" fmla="*/ 2546947 w 3651103"/>
                <a:gd name="connsiteY3" fmla="*/ 8896913 h 8896913"/>
                <a:gd name="connsiteX4" fmla="*/ 3090106 w 3651103"/>
                <a:gd name="connsiteY4" fmla="*/ 7347603 h 8896913"/>
                <a:gd name="connsiteX5" fmla="*/ 2892679 w 3651103"/>
                <a:gd name="connsiteY5" fmla="*/ 4531667 h 8896913"/>
                <a:gd name="connsiteX6" fmla="*/ 445914 w 3651103"/>
                <a:gd name="connsiteY6" fmla="*/ 0 h 8896913"/>
                <a:gd name="connsiteX0" fmla="*/ 445914 w 4168321"/>
                <a:gd name="connsiteY0" fmla="*/ 0 h 8896913"/>
                <a:gd name="connsiteX1" fmla="*/ 317711 w 4168321"/>
                <a:gd name="connsiteY1" fmla="*/ 53276 h 8896913"/>
                <a:gd name="connsiteX2" fmla="*/ 2425088 w 4168321"/>
                <a:gd name="connsiteY2" fmla="*/ 5539585 h 8896913"/>
                <a:gd name="connsiteX3" fmla="*/ 2546947 w 4168321"/>
                <a:gd name="connsiteY3" fmla="*/ 8896913 h 8896913"/>
                <a:gd name="connsiteX4" fmla="*/ 3853382 w 4168321"/>
                <a:gd name="connsiteY4" fmla="*/ 8507821 h 8896913"/>
                <a:gd name="connsiteX5" fmla="*/ 2892679 w 4168321"/>
                <a:gd name="connsiteY5" fmla="*/ 4531667 h 8896913"/>
                <a:gd name="connsiteX6" fmla="*/ 445914 w 4168321"/>
                <a:gd name="connsiteY6" fmla="*/ 0 h 8896913"/>
                <a:gd name="connsiteX0" fmla="*/ 509951 w 4232358"/>
                <a:gd name="connsiteY0" fmla="*/ 0 h 8896913"/>
                <a:gd name="connsiteX1" fmla="*/ 381748 w 4232358"/>
                <a:gd name="connsiteY1" fmla="*/ 53276 h 8896913"/>
                <a:gd name="connsiteX2" fmla="*/ 1946105 w 4232358"/>
                <a:gd name="connsiteY2" fmla="*/ 5285145 h 8896913"/>
                <a:gd name="connsiteX3" fmla="*/ 2610984 w 4232358"/>
                <a:gd name="connsiteY3" fmla="*/ 8896913 h 8896913"/>
                <a:gd name="connsiteX4" fmla="*/ 3917419 w 4232358"/>
                <a:gd name="connsiteY4" fmla="*/ 8507821 h 8896913"/>
                <a:gd name="connsiteX5" fmla="*/ 2956716 w 4232358"/>
                <a:gd name="connsiteY5" fmla="*/ 4531667 h 8896913"/>
                <a:gd name="connsiteX6" fmla="*/ 509951 w 4232358"/>
                <a:gd name="connsiteY6" fmla="*/ 0 h 8896913"/>
                <a:gd name="connsiteX0" fmla="*/ 192745 w 3915152"/>
                <a:gd name="connsiteY0" fmla="*/ 0 h 8896913"/>
                <a:gd name="connsiteX1" fmla="*/ 64542 w 3915152"/>
                <a:gd name="connsiteY1" fmla="*/ 53276 h 8896913"/>
                <a:gd name="connsiteX2" fmla="*/ 2293778 w 3915152"/>
                <a:gd name="connsiteY2" fmla="*/ 8896913 h 8896913"/>
                <a:gd name="connsiteX3" fmla="*/ 3600213 w 3915152"/>
                <a:gd name="connsiteY3" fmla="*/ 8507821 h 8896913"/>
                <a:gd name="connsiteX4" fmla="*/ 2639510 w 3915152"/>
                <a:gd name="connsiteY4" fmla="*/ 4531667 h 8896913"/>
                <a:gd name="connsiteX5" fmla="*/ 192745 w 3915152"/>
                <a:gd name="connsiteY5" fmla="*/ 0 h 8896913"/>
                <a:gd name="connsiteX0" fmla="*/ 128203 w 3850610"/>
                <a:gd name="connsiteY0" fmla="*/ 0 h 8896913"/>
                <a:gd name="connsiteX1" fmla="*/ 0 w 3850610"/>
                <a:gd name="connsiteY1" fmla="*/ 53276 h 8896913"/>
                <a:gd name="connsiteX2" fmla="*/ 2229236 w 3850610"/>
                <a:gd name="connsiteY2" fmla="*/ 8896913 h 8896913"/>
                <a:gd name="connsiteX3" fmla="*/ 3535671 w 3850610"/>
                <a:gd name="connsiteY3" fmla="*/ 8507821 h 8896913"/>
                <a:gd name="connsiteX4" fmla="*/ 2574968 w 3850610"/>
                <a:gd name="connsiteY4" fmla="*/ 4531667 h 8896913"/>
                <a:gd name="connsiteX5" fmla="*/ 128203 w 3850610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64332 w 3571800"/>
                <a:gd name="connsiteY0" fmla="*/ 0 h 8896913"/>
                <a:gd name="connsiteX1" fmla="*/ 0 w 3571800"/>
                <a:gd name="connsiteY1" fmla="*/ 31271 h 8896913"/>
                <a:gd name="connsiteX2" fmla="*/ 2265365 w 3571800"/>
                <a:gd name="connsiteY2" fmla="*/ 8896913 h 8896913"/>
                <a:gd name="connsiteX3" fmla="*/ 3571800 w 3571800"/>
                <a:gd name="connsiteY3" fmla="*/ 8507821 h 8896913"/>
                <a:gd name="connsiteX4" fmla="*/ 2665988 w 3571800"/>
                <a:gd name="connsiteY4" fmla="*/ 3827397 h 8896913"/>
                <a:gd name="connsiteX5" fmla="*/ 164332 w 3571800"/>
                <a:gd name="connsiteY5" fmla="*/ 0 h 889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71800" h="8896913">
                  <a:moveTo>
                    <a:pt x="164332" y="0"/>
                  </a:moveTo>
                  <a:lnTo>
                    <a:pt x="0" y="31271"/>
                  </a:lnTo>
                  <a:cubicBezTo>
                    <a:pt x="350172" y="1514090"/>
                    <a:pt x="1676087" y="7487822"/>
                    <a:pt x="2265365" y="8896913"/>
                  </a:cubicBezTo>
                  <a:lnTo>
                    <a:pt x="3571800" y="8507821"/>
                  </a:lnTo>
                  <a:cubicBezTo>
                    <a:pt x="3036553" y="6682818"/>
                    <a:pt x="4168320" y="6104029"/>
                    <a:pt x="2665988" y="3827397"/>
                  </a:cubicBezTo>
                  <a:cubicBezTo>
                    <a:pt x="1652017" y="2416566"/>
                    <a:pt x="447622" y="1672663"/>
                    <a:pt x="164332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7200000"/>
              </a:lightRig>
            </a:scene3d>
            <a:sp3d prstMaterial="metal">
              <a:bevelT w="2349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" name="Группа 10"/>
            <p:cNvGrpSpPr/>
            <p:nvPr/>
          </p:nvGrpSpPr>
          <p:grpSpPr>
            <a:xfrm flipH="1">
              <a:off x="5256810" y="2236468"/>
              <a:ext cx="3590585" cy="5620207"/>
              <a:chOff x="185390" y="3243716"/>
              <a:chExt cx="3590585" cy="5620207"/>
            </a:xfrm>
            <a:effectLst>
              <a:outerShdw blurRad="241300" dist="1270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7" name="Группа 14"/>
              <p:cNvGrpSpPr/>
              <p:nvPr/>
            </p:nvGrpSpPr>
            <p:grpSpPr>
              <a:xfrm rot="730301">
                <a:off x="185390" y="3243716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20" name="Полилиния 19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1" name="Полилиния 20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8" name="Группа 15"/>
              <p:cNvGrpSpPr/>
              <p:nvPr/>
            </p:nvGrpSpPr>
            <p:grpSpPr>
              <a:xfrm rot="3587098" flipH="1">
                <a:off x="687085" y="5581915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8" name="Полилиния 17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9" name="Полилиния 18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17" name="Полилиния 16"/>
              <p:cNvSpPr/>
              <p:nvPr/>
            </p:nvSpPr>
            <p:spPr>
              <a:xfrm rot="7992440" flipV="1">
                <a:off x="-100822" y="4987126"/>
                <a:ext cx="4907839" cy="2845755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  <a:gd name="connsiteX0" fmla="*/ 258839 w 2197403"/>
                  <a:gd name="connsiteY0" fmla="*/ 2197100 h 2197100"/>
                  <a:gd name="connsiteX1" fmla="*/ 2197403 w 2197403"/>
                  <a:gd name="connsiteY1" fmla="*/ 0 h 2197100"/>
                  <a:gd name="connsiteX2" fmla="*/ 468389 w 2197403"/>
                  <a:gd name="connsiteY2" fmla="*/ 1339850 h 2197100"/>
                  <a:gd name="connsiteX3" fmla="*/ 258839 w 219740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42621 w 2481185"/>
                  <a:gd name="connsiteY0" fmla="*/ 2197100 h 2197100"/>
                  <a:gd name="connsiteX1" fmla="*/ 2481185 w 2481185"/>
                  <a:gd name="connsiteY1" fmla="*/ 0 h 2197100"/>
                  <a:gd name="connsiteX2" fmla="*/ 244171 w 2481185"/>
                  <a:gd name="connsiteY2" fmla="*/ 381907 h 2197100"/>
                  <a:gd name="connsiteX3" fmla="*/ 542621 w 2481185"/>
                  <a:gd name="connsiteY3" fmla="*/ 2197100 h 2197100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849722 w 3049543"/>
                  <a:gd name="connsiteY0" fmla="*/ 2087856 h 2087856"/>
                  <a:gd name="connsiteX1" fmla="*/ 3049543 w 3049543"/>
                  <a:gd name="connsiteY1" fmla="*/ 93956 h 2087856"/>
                  <a:gd name="connsiteX2" fmla="*/ 159386 w 3049543"/>
                  <a:gd name="connsiteY2" fmla="*/ 214606 h 2087856"/>
                  <a:gd name="connsiteX3" fmla="*/ 849722 w 3049543"/>
                  <a:gd name="connsiteY3" fmla="*/ 2087856 h 2087856"/>
                  <a:gd name="connsiteX0" fmla="*/ 849722 w 3049543"/>
                  <a:gd name="connsiteY0" fmla="*/ 2222476 h 2222476"/>
                  <a:gd name="connsiteX1" fmla="*/ 3049543 w 3049543"/>
                  <a:gd name="connsiteY1" fmla="*/ 228576 h 2222476"/>
                  <a:gd name="connsiteX2" fmla="*/ 159386 w 3049543"/>
                  <a:gd name="connsiteY2" fmla="*/ 349226 h 2222476"/>
                  <a:gd name="connsiteX3" fmla="*/ 849722 w 3049543"/>
                  <a:gd name="connsiteY3" fmla="*/ 2222476 h 22224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3173" h="2324586">
                    <a:moveTo>
                      <a:pt x="250838" y="2324586"/>
                    </a:moveTo>
                    <a:cubicBezTo>
                      <a:pt x="237998" y="899249"/>
                      <a:pt x="764280" y="-146471"/>
                      <a:pt x="2973173" y="127486"/>
                    </a:cubicBezTo>
                    <a:cubicBezTo>
                      <a:pt x="2183959" y="-166127"/>
                      <a:pt x="1162516" y="77292"/>
                      <a:pt x="561988" y="552936"/>
                    </a:cubicBezTo>
                    <a:cubicBezTo>
                      <a:pt x="100252" y="1007414"/>
                      <a:pt x="-263512" y="1695936"/>
                      <a:pt x="250838" y="2324586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11" name="Группа 11"/>
            <p:cNvGrpSpPr/>
            <p:nvPr/>
          </p:nvGrpSpPr>
          <p:grpSpPr>
            <a:xfrm>
              <a:off x="0" y="0"/>
              <a:ext cx="1935357" cy="2630356"/>
              <a:chOff x="6804247" y="2989943"/>
              <a:chExt cx="1935357" cy="2630356"/>
            </a:xfrm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3" name="Полилиния 12"/>
              <p:cNvSpPr/>
              <p:nvPr/>
            </p:nvSpPr>
            <p:spPr>
              <a:xfrm>
                <a:off x="6804247" y="2989943"/>
                <a:ext cx="1935357" cy="1519178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Полилиния 13"/>
              <p:cNvSpPr/>
              <p:nvPr/>
            </p:nvSpPr>
            <p:spPr>
              <a:xfrm rot="16513135" flipH="1">
                <a:off x="7195453" y="4558086"/>
                <a:ext cx="1170704" cy="953721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51" y="5568676"/>
            <a:ext cx="6132883" cy="102867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ru-RU" b="1" cap="none" spc="300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23528" y="322312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4168" y="332656"/>
            <a:ext cx="2872691" cy="4139935"/>
          </a:xfrm>
          <a:solidFill>
            <a:schemeClr val="bg1">
              <a:alpha val="64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12" name="Группа 21"/>
          <p:cNvGrpSpPr/>
          <p:nvPr/>
        </p:nvGrpSpPr>
        <p:grpSpPr>
          <a:xfrm rot="7987570">
            <a:off x="7841083" y="4568725"/>
            <a:ext cx="307901" cy="450659"/>
            <a:chOff x="2857488" y="4883951"/>
            <a:chExt cx="571504" cy="903297"/>
          </a:xfrm>
        </p:grpSpPr>
        <p:sp>
          <p:nvSpPr>
            <p:cNvPr id="23" name="Овал 22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>
              <a:hlinkClick r:id="" action="ppaction://hlinkshowjump?jump=next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5" name="Прямая соединительная линия 24"/>
            <p:cNvCxnSpPr>
              <a:stCxn id="24" idx="0"/>
              <a:endCxn id="24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Овал 25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" name="Группа 34"/>
          <p:cNvGrpSpPr/>
          <p:nvPr/>
        </p:nvGrpSpPr>
        <p:grpSpPr>
          <a:xfrm rot="13759740">
            <a:off x="6215520" y="5070422"/>
            <a:ext cx="307901" cy="450659"/>
            <a:chOff x="2857488" y="4883951"/>
            <a:chExt cx="571504" cy="903297"/>
          </a:xfrm>
        </p:grpSpPr>
        <p:sp>
          <p:nvSpPr>
            <p:cNvPr id="36" name="Овал 35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>
              <a:hlinkClick r:id="" action="ppaction://hlinkshowjump?jump=previous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8" name="Прямая соединительная линия 37"/>
            <p:cNvCxnSpPr>
              <a:stCxn id="37" idx="0"/>
              <a:endCxn id="37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Овал 38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6" name="Группа 47"/>
          <p:cNvGrpSpPr/>
          <p:nvPr/>
        </p:nvGrpSpPr>
        <p:grpSpPr>
          <a:xfrm rot="4965394">
            <a:off x="8607831" y="6294716"/>
            <a:ext cx="307901" cy="450659"/>
            <a:chOff x="2857488" y="4883951"/>
            <a:chExt cx="571504" cy="903297"/>
          </a:xfrm>
        </p:grpSpPr>
        <p:sp>
          <p:nvSpPr>
            <p:cNvPr id="49" name="Овал 48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>
              <a:hlinkClick r:id="" action="ppaction://hlinkshowjump?jump=endshow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1" name="Прямая соединительная линия 50"/>
            <p:cNvCxnSpPr>
              <a:stCxn id="50" idx="0"/>
              <a:endCxn id="50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Овал 51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Овал 56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967319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213AF-26F6-41FA-8D85-E2C5388D6E58}" type="datetimeFigureOut">
              <a:rPr lang="en-US" smtClean="0"/>
              <a:pPr/>
              <a:t>5/17/2022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751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snews.com/wp-content/uploads/2012/04/igrushki-transformery.jpg" TargetMode="External"/><Relationship Id="rId2" Type="http://schemas.openxmlformats.org/officeDocument/2006/relationships/hyperlink" Target="http://www.eka-raduga.ru/content/images/subgallery/ece8e2696e5ec7ed044cdbd402cc98f88578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vw-golfclub.ru/forum/imagehosting/2012/06/30/54feec638b48e8.jpg" TargetMode="External"/><Relationship Id="rId5" Type="http://schemas.openxmlformats.org/officeDocument/2006/relationships/hyperlink" Target="http://www.muskytackleonline.com/image/cache/data/Tools/RapalaScissors-500x500.jpg" TargetMode="External"/><Relationship Id="rId4" Type="http://schemas.openxmlformats.org/officeDocument/2006/relationships/hyperlink" Target="http://www.scrap-dostupen.ru/published/publicdata/ADMINSCR/attachments/SC/products_pictures/Oblozhka_karton_kozha_enldj_enl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28992" y="500042"/>
            <a:ext cx="5429288" cy="1373043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Игрушка-трансформер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из картона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4810" y="2143117"/>
            <a:ext cx="4049037" cy="642942"/>
          </a:xfrm>
        </p:spPr>
        <p:txBody>
          <a:bodyPr>
            <a:normAutofit/>
          </a:bodyPr>
          <a:lstStyle/>
          <a:p>
            <a:r>
              <a:rPr lang="ru-RU" dirty="0" smtClean="0"/>
              <a:t>Урок технологии </a:t>
            </a:r>
          </a:p>
        </p:txBody>
      </p:sp>
      <p:pic>
        <p:nvPicPr>
          <p:cNvPr id="4" name="Содержимое 3" descr="DSCN5130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857620" y="2714620"/>
            <a:ext cx="4704769" cy="3714776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600" smtClean="0"/>
              <a:t>Вырежи получившийся прямоугольник</a:t>
            </a:r>
            <a:endParaRPr lang="ru-RU" sz="3600" dirty="0"/>
          </a:p>
        </p:txBody>
      </p:sp>
      <p:pic>
        <p:nvPicPr>
          <p:cNvPr id="4" name="Содержимое 3" descr="DSCN510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714480" y="1428736"/>
            <a:ext cx="6715172" cy="5036379"/>
          </a:xfr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sz="4000" smtClean="0"/>
              <a:t>На узкой стороне отметь 5 см, затем еще 4 см.</a:t>
            </a:r>
            <a:endParaRPr lang="ru-RU" dirty="0"/>
          </a:p>
        </p:txBody>
      </p:sp>
      <p:pic>
        <p:nvPicPr>
          <p:cNvPr id="4" name="Содержимое 3" descr="DSCN510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57158" y="1643050"/>
            <a:ext cx="6667547" cy="5000660"/>
          </a:xfrm>
          <a:effectLst>
            <a:softEdge rad="317500"/>
          </a:effectLst>
        </p:spPr>
      </p:pic>
      <p:sp>
        <p:nvSpPr>
          <p:cNvPr id="5" name="Левая фигурная скобка 4"/>
          <p:cNvSpPr/>
          <p:nvPr/>
        </p:nvSpPr>
        <p:spPr>
          <a:xfrm flipH="1">
            <a:off x="5500694" y="3714752"/>
            <a:ext cx="357190" cy="1214446"/>
          </a:xfrm>
          <a:prstGeom prst="leftBrace">
            <a:avLst>
              <a:gd name="adj1" fmla="val 8333"/>
              <a:gd name="adj2" fmla="val 50000"/>
            </a:avLst>
          </a:prstGeom>
          <a:ln w="412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Левая фигурная скобка 5"/>
          <p:cNvSpPr/>
          <p:nvPr/>
        </p:nvSpPr>
        <p:spPr>
          <a:xfrm flipH="1">
            <a:off x="5500694" y="2143116"/>
            <a:ext cx="357190" cy="1571636"/>
          </a:xfrm>
          <a:prstGeom prst="leftBrace">
            <a:avLst>
              <a:gd name="adj1" fmla="val 8333"/>
              <a:gd name="adj2" fmla="val 50000"/>
            </a:avLst>
          </a:prstGeom>
          <a:ln w="412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857884" y="2643182"/>
            <a:ext cx="9509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5 см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00760" y="4000504"/>
            <a:ext cx="9509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4 см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6060035" cy="1224136"/>
          </a:xfrm>
        </p:spPr>
        <p:txBody>
          <a:bodyPr>
            <a:noAutofit/>
          </a:bodyPr>
          <a:lstStyle/>
          <a:p>
            <a:r>
              <a:rPr sz="2800" smtClean="0"/>
              <a:t>Отметь на противоположной стороне </a:t>
            </a:r>
            <a:br>
              <a:rPr sz="2800" smtClean="0"/>
            </a:br>
            <a:r>
              <a:rPr sz="2800" smtClean="0"/>
              <a:t>5 см, а затем еще 4 см. Соедини точки.</a:t>
            </a:r>
            <a:endParaRPr lang="ru-RU" sz="2800" dirty="0"/>
          </a:p>
        </p:txBody>
      </p:sp>
      <p:pic>
        <p:nvPicPr>
          <p:cNvPr id="4" name="Содержимое 3" descr="DSCN511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952442" y="1643050"/>
            <a:ext cx="8191558" cy="6143668"/>
          </a:xfrm>
          <a:effectLst>
            <a:softEdge rad="317500"/>
          </a:effectLst>
        </p:spPr>
      </p:pic>
      <p:sp>
        <p:nvSpPr>
          <p:cNvPr id="5" name="Левая фигурная скобка 4"/>
          <p:cNvSpPr/>
          <p:nvPr/>
        </p:nvSpPr>
        <p:spPr>
          <a:xfrm>
            <a:off x="1714480" y="3643314"/>
            <a:ext cx="428628" cy="1143008"/>
          </a:xfrm>
          <a:prstGeom prst="leftBrace">
            <a:avLst>
              <a:gd name="adj1" fmla="val 8333"/>
              <a:gd name="adj2" fmla="val 50000"/>
            </a:avLst>
          </a:prstGeom>
          <a:ln w="412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Левая фигурная скобка 5"/>
          <p:cNvSpPr/>
          <p:nvPr/>
        </p:nvSpPr>
        <p:spPr>
          <a:xfrm>
            <a:off x="1714480" y="2214554"/>
            <a:ext cx="438152" cy="1428760"/>
          </a:xfrm>
          <a:prstGeom prst="leftBrace">
            <a:avLst>
              <a:gd name="adj1" fmla="val 8333"/>
              <a:gd name="adj2" fmla="val 50000"/>
            </a:avLst>
          </a:prstGeom>
          <a:ln w="412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42910" y="3929066"/>
            <a:ext cx="9509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4 см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8" y="2643182"/>
            <a:ext cx="9509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5 см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sz="3600" smtClean="0"/>
              <a:t>На каждой линии отметь 8 отрезков  по 3 см.Соедини точки. </a:t>
            </a:r>
            <a:endParaRPr lang="ru-RU" sz="3600" dirty="0"/>
          </a:p>
        </p:txBody>
      </p:sp>
      <p:pic>
        <p:nvPicPr>
          <p:cNvPr id="10" name="Содержимое 9" descr="DSCN511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14281" y="1500174"/>
            <a:ext cx="8744997" cy="5072098"/>
          </a:xfrm>
          <a:effectLst>
            <a:softEdge rad="317500"/>
          </a:effectLst>
        </p:spPr>
      </p:pic>
      <p:sp>
        <p:nvSpPr>
          <p:cNvPr id="11" name="Левая фигурная скобка 10"/>
          <p:cNvSpPr/>
          <p:nvPr/>
        </p:nvSpPr>
        <p:spPr>
          <a:xfrm rot="5400000">
            <a:off x="1250133" y="3036091"/>
            <a:ext cx="428628" cy="928694"/>
          </a:xfrm>
          <a:prstGeom prst="leftBrace">
            <a:avLst>
              <a:gd name="adj1" fmla="val 8333"/>
              <a:gd name="adj2" fmla="val 50000"/>
            </a:avLst>
          </a:prstGeom>
          <a:ln w="412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000100" y="2714620"/>
            <a:ext cx="9509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3 см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3" name="Левая фигурная скобка 12"/>
          <p:cNvSpPr/>
          <p:nvPr/>
        </p:nvSpPr>
        <p:spPr>
          <a:xfrm rot="5400000">
            <a:off x="2178827" y="3036091"/>
            <a:ext cx="428628" cy="928694"/>
          </a:xfrm>
          <a:prstGeom prst="leftBrace">
            <a:avLst>
              <a:gd name="adj1" fmla="val 8333"/>
              <a:gd name="adj2" fmla="val 50000"/>
            </a:avLst>
          </a:prstGeom>
          <a:ln w="412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928794" y="2714620"/>
            <a:ext cx="9509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3 см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Разрежь по линиям</a:t>
            </a:r>
            <a:endParaRPr lang="ru-RU" dirty="0"/>
          </a:p>
        </p:txBody>
      </p:sp>
      <p:pic>
        <p:nvPicPr>
          <p:cNvPr id="4" name="Содержимое 3" descr="DSCN511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85786" y="1285836"/>
            <a:ext cx="7429552" cy="5572164"/>
          </a:xfr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6060035" cy="1224136"/>
          </a:xfrm>
        </p:spPr>
        <p:txBody>
          <a:bodyPr>
            <a:noAutofit/>
          </a:bodyPr>
          <a:lstStyle/>
          <a:p>
            <a:r>
              <a:rPr sz="3600" smtClean="0"/>
              <a:t>У тебя получилось 8 полосок. Согни каждую по линиям. </a:t>
            </a:r>
            <a:endParaRPr lang="ru-RU" sz="3600" dirty="0"/>
          </a:p>
        </p:txBody>
      </p:sp>
      <p:pic>
        <p:nvPicPr>
          <p:cNvPr id="4" name="Содержимое 3" descr="DSCN511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2571744"/>
            <a:ext cx="4786314" cy="3911206"/>
          </a:xfrm>
          <a:effectLst>
            <a:softEdge rad="317500"/>
          </a:effectLst>
        </p:spPr>
      </p:pic>
      <p:pic>
        <p:nvPicPr>
          <p:cNvPr id="5" name="Рисунок 4" descr="DSCN511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665797" y="1214422"/>
            <a:ext cx="4478203" cy="3571900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6905321" cy="1224136"/>
          </a:xfrm>
        </p:spPr>
        <p:txBody>
          <a:bodyPr>
            <a:noAutofit/>
          </a:bodyPr>
          <a:lstStyle/>
          <a:p>
            <a:r>
              <a:rPr sz="2800" smtClean="0"/>
              <a:t>Отрезаем маленький кусочек скотча. Склеиваем им стороны полосок. Должен получиться треугольник.</a:t>
            </a:r>
            <a:endParaRPr lang="ru-RU" sz="2800" dirty="0"/>
          </a:p>
        </p:txBody>
      </p:sp>
      <p:pic>
        <p:nvPicPr>
          <p:cNvPr id="6" name="Содержимое 5" descr="DSCN512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643306" y="1446572"/>
            <a:ext cx="5286444" cy="5411428"/>
          </a:xfrm>
          <a:effectLst>
            <a:softEdge rad="317500"/>
          </a:effectLst>
        </p:spPr>
      </p:pic>
      <p:pic>
        <p:nvPicPr>
          <p:cNvPr id="8" name="Рисунок 7" descr="DSCN512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14282" y="2285991"/>
            <a:ext cx="3571900" cy="3687123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9" name="Прямоугольник 8"/>
          <p:cNvSpPr/>
          <p:nvPr/>
        </p:nvSpPr>
        <p:spPr>
          <a:xfrm rot="19756298">
            <a:off x="6898754" y="3986492"/>
            <a:ext cx="536240" cy="2982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19672576">
            <a:off x="7110351" y="4241695"/>
            <a:ext cx="536240" cy="4389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6060035" cy="1224136"/>
          </a:xfrm>
        </p:spPr>
        <p:txBody>
          <a:bodyPr>
            <a:noAutofit/>
          </a:bodyPr>
          <a:lstStyle/>
          <a:p>
            <a:r>
              <a:rPr sz="3200" smtClean="0"/>
              <a:t>Склеиваем все полосочки. У нас получилось 8 треугольников.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DSCN512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785786" y="1785926"/>
            <a:ext cx="7358114" cy="4643470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z="3200" smtClean="0"/>
              <a:t>Возьми 2 треугольника. Склей их скотчем за самую большую сторону</a:t>
            </a:r>
            <a:endParaRPr lang="ru-RU" sz="3200" dirty="0"/>
          </a:p>
        </p:txBody>
      </p:sp>
      <p:pic>
        <p:nvPicPr>
          <p:cNvPr id="4" name="Содержимое 3" descr="DSCN512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071538" y="1554934"/>
            <a:ext cx="7070755" cy="5303066"/>
          </a:xfrm>
          <a:effectLst>
            <a:softEdge rad="317500"/>
          </a:effectLst>
        </p:spPr>
      </p:pic>
      <p:cxnSp>
        <p:nvCxnSpPr>
          <p:cNvPr id="6" name="Прямая со стрелкой 5"/>
          <p:cNvCxnSpPr/>
          <p:nvPr/>
        </p:nvCxnSpPr>
        <p:spPr>
          <a:xfrm>
            <a:off x="2857488" y="4071942"/>
            <a:ext cx="642942" cy="214314"/>
          </a:xfrm>
          <a:prstGeom prst="straightConnector1">
            <a:avLst/>
          </a:prstGeom>
          <a:ln w="412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072066" y="4857760"/>
            <a:ext cx="642942" cy="214314"/>
          </a:xfrm>
          <a:prstGeom prst="straightConnector1">
            <a:avLst/>
          </a:prstGeom>
          <a:ln w="412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z="3600" smtClean="0"/>
              <a:t>Склей попарно все треуольнички. Получилось 4 пары. </a:t>
            </a:r>
            <a:endParaRPr lang="ru-RU" sz="3600" dirty="0"/>
          </a:p>
        </p:txBody>
      </p:sp>
      <p:pic>
        <p:nvPicPr>
          <p:cNvPr id="4" name="Содержимое 3" descr="DSCN512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-285784" y="1500174"/>
            <a:ext cx="4572032" cy="3217356"/>
          </a:xfrm>
          <a:effectLst>
            <a:softEdge rad="317500"/>
          </a:effectLst>
        </p:spPr>
      </p:pic>
      <p:pic>
        <p:nvPicPr>
          <p:cNvPr id="5" name="Рисунок 4" descr="DSCN512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500430" y="2786058"/>
            <a:ext cx="5881671" cy="4071942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6" name="Прямоугольник 5"/>
          <p:cNvSpPr/>
          <p:nvPr/>
        </p:nvSpPr>
        <p:spPr>
          <a:xfrm rot="847089">
            <a:off x="4929190" y="4500570"/>
            <a:ext cx="500066" cy="928694"/>
          </a:xfrm>
          <a:prstGeom prst="rect">
            <a:avLst/>
          </a:prstGeom>
          <a:solidFill>
            <a:schemeClr val="accent1">
              <a:alpha val="4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847089">
            <a:off x="7035166" y="5119036"/>
            <a:ext cx="500066" cy="928694"/>
          </a:xfrm>
          <a:prstGeom prst="rect">
            <a:avLst/>
          </a:prstGeom>
          <a:solidFill>
            <a:schemeClr val="accent1">
              <a:alpha val="4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1756322">
            <a:off x="7991677" y="3975519"/>
            <a:ext cx="404677" cy="382286"/>
          </a:xfrm>
          <a:prstGeom prst="rect">
            <a:avLst/>
          </a:prstGeom>
          <a:solidFill>
            <a:schemeClr val="accent1">
              <a:alpha val="4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847089">
            <a:off x="5834761" y="3272235"/>
            <a:ext cx="500066" cy="227823"/>
          </a:xfrm>
          <a:prstGeom prst="rect">
            <a:avLst/>
          </a:prstGeom>
          <a:solidFill>
            <a:schemeClr val="accent1">
              <a:alpha val="4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847089">
            <a:off x="1748755" y="2404393"/>
            <a:ext cx="500066" cy="928694"/>
          </a:xfrm>
          <a:prstGeom prst="rect">
            <a:avLst/>
          </a:prstGeom>
          <a:solidFill>
            <a:schemeClr val="accent1">
              <a:alpha val="4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0"/>
            <a:ext cx="3786214" cy="1795616"/>
          </a:xfrm>
        </p:spPr>
        <p:txBody>
          <a:bodyPr>
            <a:noAutofit/>
          </a:bodyPr>
          <a:lstStyle/>
          <a:p>
            <a:r>
              <a:rPr sz="3600" smtClean="0">
                <a:solidFill>
                  <a:srgbClr val="FFFF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Игрушки-трансформеры</a:t>
            </a:r>
            <a:endParaRPr lang="ru-RU" sz="2800" dirty="0">
              <a:solidFill>
                <a:srgbClr val="FFFF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3554" name="Picture 2" descr="http://www.eka-raduga.ru/content/images/subgallery/ece8e2696e5ec7ed044cdbd402cc98f885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65" y="3000372"/>
            <a:ext cx="5143535" cy="3643338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23556" name="Picture 4" descr="http://www.mosnews.com/wp-content/uploads/2012/04/igrushki-transformer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85728"/>
            <a:ext cx="4762500" cy="476250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6060035" cy="1224136"/>
          </a:xfrm>
        </p:spPr>
        <p:txBody>
          <a:bodyPr>
            <a:noAutofit/>
          </a:bodyPr>
          <a:lstStyle/>
          <a:p>
            <a:r>
              <a:rPr sz="3600" smtClean="0"/>
              <a:t>Склеиваем 2 пары модулей в ряд за узкую сторону. </a:t>
            </a:r>
            <a:endParaRPr lang="ru-RU" sz="3600" dirty="0"/>
          </a:p>
        </p:txBody>
      </p:sp>
      <p:pic>
        <p:nvPicPr>
          <p:cNvPr id="4" name="Содержимое 3" descr="DSCN512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28596" y="1357298"/>
            <a:ext cx="8001056" cy="5199481"/>
          </a:xfrm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 rot="20671215">
            <a:off x="4294265" y="3608683"/>
            <a:ext cx="363446" cy="644798"/>
          </a:xfrm>
          <a:prstGeom prst="rect">
            <a:avLst/>
          </a:prstGeom>
          <a:solidFill>
            <a:schemeClr val="accent1">
              <a:alpha val="4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smtClean="0"/>
              <a:t>Так же склеиваем другие 2 пары. </a:t>
            </a:r>
            <a:endParaRPr lang="ru-RU" dirty="0"/>
          </a:p>
        </p:txBody>
      </p:sp>
      <p:pic>
        <p:nvPicPr>
          <p:cNvPr id="4" name="Содержимое 3" descr="DSCN512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00034" y="1428736"/>
            <a:ext cx="7929618" cy="5199481"/>
          </a:xfr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z="2800" smtClean="0"/>
              <a:t>Налаживаем одну полоску модулей на другую и склеиваем крайние модули. </a:t>
            </a:r>
            <a:endParaRPr lang="ru-RU" sz="2800" dirty="0"/>
          </a:p>
        </p:txBody>
      </p:sp>
      <p:pic>
        <p:nvPicPr>
          <p:cNvPr id="4" name="Содержимое 3" descr="DSCN512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000100" y="1428736"/>
            <a:ext cx="7143800" cy="5126727"/>
          </a:xfrm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 rot="20660573">
            <a:off x="4076400" y="3321104"/>
            <a:ext cx="417244" cy="1149278"/>
          </a:xfrm>
          <a:prstGeom prst="rect">
            <a:avLst/>
          </a:prstGeom>
          <a:solidFill>
            <a:schemeClr val="accent1">
              <a:alpha val="4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21435122">
            <a:off x="6453897" y="2512041"/>
            <a:ext cx="514340" cy="1034764"/>
          </a:xfrm>
          <a:prstGeom prst="rect">
            <a:avLst/>
          </a:prstGeom>
          <a:solidFill>
            <a:schemeClr val="accent1">
              <a:alpha val="4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smtClean="0"/>
              <a:t>Игрушки готова. Экспериментируй!</a:t>
            </a:r>
            <a:endParaRPr lang="ru-RU" dirty="0"/>
          </a:p>
        </p:txBody>
      </p:sp>
      <p:pic>
        <p:nvPicPr>
          <p:cNvPr id="4" name="Содержимое 3" descr="DSCN513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1285860"/>
            <a:ext cx="3789370" cy="3206288"/>
          </a:xfrm>
          <a:effectLst>
            <a:softEdge rad="317500"/>
          </a:effectLst>
        </p:spPr>
      </p:pic>
      <p:pic>
        <p:nvPicPr>
          <p:cNvPr id="5" name="Рисунок 4" descr="DSCN513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217693" y="1071546"/>
            <a:ext cx="3926307" cy="3286148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6" name="Рисунок 5" descr="DSCN5133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2571736" y="3571852"/>
            <a:ext cx="4107685" cy="3286148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mtClean="0"/>
              <a:t>Источники: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hlinkClick r:id="rId2"/>
              </a:rPr>
              <a:t>Фото игрушки 1</a:t>
            </a:r>
            <a:endParaRPr lang="ru-RU" dirty="0" smtClean="0"/>
          </a:p>
          <a:p>
            <a:r>
              <a:rPr lang="ru-RU" dirty="0" smtClean="0">
                <a:hlinkClick r:id="rId3"/>
              </a:rPr>
              <a:t>Фото игрушки 2</a:t>
            </a:r>
            <a:endParaRPr lang="ru-RU" dirty="0" smtClean="0"/>
          </a:p>
          <a:p>
            <a:r>
              <a:rPr lang="ru-RU" dirty="0" smtClean="0">
                <a:hlinkClick r:id="rId4"/>
              </a:rPr>
              <a:t>Фото картон</a:t>
            </a:r>
            <a:endParaRPr lang="ru-RU" dirty="0" smtClean="0"/>
          </a:p>
          <a:p>
            <a:r>
              <a:rPr lang="ru-RU" dirty="0" smtClean="0">
                <a:hlinkClick r:id="rId5"/>
              </a:rPr>
              <a:t>Фото ножницы</a:t>
            </a:r>
            <a:endParaRPr lang="ru-RU" dirty="0" smtClean="0"/>
          </a:p>
          <a:p>
            <a:r>
              <a:rPr lang="ru-RU" dirty="0" smtClean="0">
                <a:hlinkClick r:id="rId6"/>
              </a:rPr>
              <a:t>Фото скотч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69"/>
            <a:ext cx="9144000" cy="5929331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Трансформер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 smtClean="0"/>
              <a:t>(англ. </a:t>
            </a:r>
            <a:r>
              <a:rPr lang="ru-RU" i="1" dirty="0" err="1" smtClean="0"/>
              <a:t>Transformer</a:t>
            </a:r>
            <a:r>
              <a:rPr lang="ru-RU" i="1" dirty="0" smtClean="0"/>
              <a:t>) </a:t>
            </a:r>
            <a:r>
              <a:rPr lang="ru-RU" dirty="0" smtClean="0"/>
              <a:t> «меняющий форму, трансформирующий(</a:t>
            </a:r>
            <a:r>
              <a:rPr lang="ru-RU" dirty="0" err="1" smtClean="0"/>
              <a:t>ся</a:t>
            </a:r>
            <a:r>
              <a:rPr lang="ru-RU" dirty="0" smtClean="0"/>
              <a:t>), преобразующий</a:t>
            </a:r>
            <a:r>
              <a:rPr lang="ru-RU" dirty="0" smtClean="0"/>
              <a:t>»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Слово «</a:t>
            </a:r>
            <a:r>
              <a:rPr lang="ru-RU" dirty="0" err="1" smtClean="0"/>
              <a:t>трансформер</a:t>
            </a:r>
            <a:r>
              <a:rPr lang="ru-RU" dirty="0" smtClean="0"/>
              <a:t>» в русском языке и ряде других языков может обозначать:</a:t>
            </a:r>
          </a:p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Трансформер </a:t>
            </a:r>
            <a:r>
              <a:rPr lang="ru-RU" dirty="0" smtClean="0"/>
              <a:t>— робот, способный трансформироваться из одного облика в другой (например, из «человека» в «автомобиль»).</a:t>
            </a:r>
          </a:p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Трансформер</a:t>
            </a:r>
            <a:r>
              <a:rPr lang="ru-RU" dirty="0" smtClean="0"/>
              <a:t> — форма жизни, обладающая способностью трансформироваться (буквально: менять внешний вид).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smtClean="0"/>
              <a:t>Для работы нам понадобится:</a:t>
            </a:r>
            <a:endParaRPr lang="ru-RU" dirty="0"/>
          </a:p>
        </p:txBody>
      </p:sp>
      <p:pic>
        <p:nvPicPr>
          <p:cNvPr id="3074" name="Picture 2" descr="http://im6-tub.yandex.ru/i?id=358310255-17-72&amp;tov=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234" y="1464455"/>
            <a:ext cx="3597411" cy="3357586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3076" name="Picture 4" descr="http://im8-tub.yandex.ru/i?id=187831848-41-72&amp;tov=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1470" y="1268760"/>
            <a:ext cx="3603507" cy="271464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21506" name="Picture 2" descr="http://www.muskytackleonline.com/image/cache/data/Tools/RapalaScissors-500x5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4008" y="3573016"/>
            <a:ext cx="2786082" cy="2786082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33" y="0"/>
            <a:ext cx="6762445" cy="1928802"/>
          </a:xfrm>
        </p:spPr>
        <p:txBody>
          <a:bodyPr>
            <a:normAutofit/>
          </a:bodyPr>
          <a:lstStyle/>
          <a:p>
            <a:r>
              <a:rPr sz="2700" i="1" smtClean="0">
                <a:solidFill>
                  <a:srgbClr val="FFFF00"/>
                </a:solidFill>
              </a:rPr>
              <a:t>ПРАВИЛА ТЕХНИКИ БЕЗОПАСНОСТИ ПРИ РАБОТЕ С НОЖНИЦАМИ</a:t>
            </a:r>
            <a:r>
              <a:rPr smtClean="0"/>
              <a:t/>
            </a:r>
            <a:br>
              <a:rPr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57388"/>
            <a:ext cx="8229600" cy="471488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1.  Храни   ножницы   в   указанном   месте   в   определенном положении.</a:t>
            </a:r>
          </a:p>
          <a:p>
            <a:r>
              <a:rPr lang="ru-RU" dirty="0" smtClean="0"/>
              <a:t>2.  Клади ножницы на стол так, чтобы они не выступали за край стола, кольцами к себе.</a:t>
            </a:r>
          </a:p>
          <a:p>
            <a:r>
              <a:rPr lang="ru-RU" dirty="0" smtClean="0"/>
              <a:t>3.  При работе внимательно следи за линией разреза.</a:t>
            </a:r>
          </a:p>
          <a:p>
            <a:r>
              <a:rPr lang="ru-RU" dirty="0" smtClean="0"/>
              <a:t>4.  Во время резания придерживай материал левой рукой так, чтобы пальцы были в стороне от лезвий ножниц.</a:t>
            </a:r>
          </a:p>
          <a:p>
            <a:r>
              <a:rPr lang="ru-RU" dirty="0" smtClean="0"/>
              <a:t>5.  Не держи ножницы концами вверх.</a:t>
            </a:r>
          </a:p>
          <a:p>
            <a:r>
              <a:rPr lang="ru-RU" dirty="0" smtClean="0"/>
              <a:t>6.  Не оставляй ножницы в раскрытом виде.</a:t>
            </a:r>
          </a:p>
          <a:p>
            <a:r>
              <a:rPr lang="ru-RU" dirty="0" smtClean="0"/>
              <a:t>7.  Не режь ножницами на ходу.</a:t>
            </a:r>
          </a:p>
          <a:p>
            <a:r>
              <a:rPr lang="ru-RU" dirty="0" smtClean="0"/>
              <a:t>8.  Передавай ножницы товарищу только в закрытом виде, кольцами вперед.</a:t>
            </a:r>
          </a:p>
          <a:p>
            <a:endParaRPr lang="ru-RU" dirty="0"/>
          </a:p>
        </p:txBody>
      </p:sp>
      <p:pic>
        <p:nvPicPr>
          <p:cNvPr id="30723" name="Picture 3" descr="http://ts1.mm.bing.net/th?id=HN.607993586528878687&amp;w=127&amp;h=142&amp;c=7&amp;rs=1&amp;pid=1.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4500570"/>
            <a:ext cx="1428760" cy="1597511"/>
          </a:xfrm>
          <a:prstGeom prst="rect">
            <a:avLst/>
          </a:prstGeom>
          <a:noFill/>
        </p:spPr>
      </p:pic>
      <p:pic>
        <p:nvPicPr>
          <p:cNvPr id="30725" name="Picture 5" descr="http://ts1.mm.bing.net/th?id=HN.608016633326404964&amp;w=157&amp;h=152&amp;c=7&amp;rs=1&amp;pid=1.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25515" y="0"/>
            <a:ext cx="1918485" cy="1857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z="3600" smtClean="0"/>
              <a:t>Положи лист горизонтально. Отметь 24 сантиметра</a:t>
            </a:r>
            <a:endParaRPr lang="ru-RU" sz="3600" dirty="0"/>
          </a:p>
        </p:txBody>
      </p:sp>
      <p:pic>
        <p:nvPicPr>
          <p:cNvPr id="4" name="Содержимое 3" descr="DSCN5100.JPG"/>
          <p:cNvPicPr>
            <a:picLocks noGrp="1" noChangeAspect="1"/>
          </p:cNvPicPr>
          <p:nvPr>
            <p:ph idx="1"/>
          </p:nvPr>
        </p:nvPicPr>
        <p:blipFill rotWithShape="1">
          <a:blip r:embed="rId2" cstate="email"/>
          <a:srcRect l="4445" t="6755" b="7543"/>
          <a:stretch/>
        </p:blipFill>
        <p:spPr>
          <a:xfrm>
            <a:off x="982638" y="2101755"/>
            <a:ext cx="7304137" cy="4913194"/>
          </a:xfrm>
          <a:effectLst>
            <a:softEdge rad="317500"/>
          </a:effectLst>
        </p:spPr>
      </p:pic>
      <p:sp>
        <p:nvSpPr>
          <p:cNvPr id="6" name="TextBox 5"/>
          <p:cNvSpPr txBox="1"/>
          <p:nvPr/>
        </p:nvSpPr>
        <p:spPr>
          <a:xfrm>
            <a:off x="6286512" y="1142984"/>
            <a:ext cx="2400209" cy="523220"/>
          </a:xfrm>
          <a:prstGeom prst="rect">
            <a:avLst/>
          </a:prstGeom>
          <a:solidFill>
            <a:schemeClr val="accent1">
              <a:alpha val="43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24 сантиметра</a:t>
            </a:r>
            <a:endParaRPr lang="ru-RU" sz="2800" dirty="0">
              <a:solidFill>
                <a:srgbClr val="002060"/>
              </a:solidFill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>
            <a:off x="6643702" y="1857364"/>
            <a:ext cx="571504" cy="285752"/>
          </a:xfrm>
          <a:prstGeom prst="straightConnector1">
            <a:avLst/>
          </a:prstGeom>
          <a:ln w="444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600" smtClean="0"/>
              <a:t>Отметь на нижней стороне 24 сантиметра</a:t>
            </a:r>
            <a:endParaRPr lang="ru-RU" sz="3600" dirty="0"/>
          </a:p>
        </p:txBody>
      </p:sp>
      <p:pic>
        <p:nvPicPr>
          <p:cNvPr id="4" name="Содержимое 3" descr="DSCN510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42910" y="1339415"/>
            <a:ext cx="7358114" cy="5518585"/>
          </a:xfrm>
          <a:effectLst>
            <a:softEdge rad="317500"/>
          </a:effectLst>
        </p:spPr>
      </p:pic>
      <p:sp>
        <p:nvSpPr>
          <p:cNvPr id="5" name="TextBox 4"/>
          <p:cNvSpPr txBox="1"/>
          <p:nvPr/>
        </p:nvSpPr>
        <p:spPr>
          <a:xfrm>
            <a:off x="5357818" y="6334780"/>
            <a:ext cx="2400209" cy="523220"/>
          </a:xfrm>
          <a:prstGeom prst="rect">
            <a:avLst/>
          </a:prstGeom>
          <a:solidFill>
            <a:schemeClr val="accent1">
              <a:alpha val="43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24 сантиметра</a:t>
            </a:r>
            <a:endParaRPr lang="ru-RU" sz="2800" dirty="0">
              <a:solidFill>
                <a:srgbClr val="00206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 flipH="1" flipV="1">
            <a:off x="6072198" y="5929330"/>
            <a:ext cx="428628" cy="285752"/>
          </a:xfrm>
          <a:prstGeom prst="straightConnector1">
            <a:avLst/>
          </a:prstGeom>
          <a:ln w="444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z="2800" smtClean="0"/>
              <a:t>Соедини точки между собой. Отложи от верхней точки вниз 12 сантиметров</a:t>
            </a:r>
            <a:endParaRPr lang="ru-RU" sz="2800" dirty="0"/>
          </a:p>
        </p:txBody>
      </p:sp>
      <p:pic>
        <p:nvPicPr>
          <p:cNvPr id="5" name="Содержимое 4" descr="DSCN510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71472" y="1285860"/>
            <a:ext cx="8001024" cy="5357850"/>
          </a:xfrm>
          <a:ln>
            <a:solidFill>
              <a:srgbClr val="FF0000"/>
            </a:solidFill>
          </a:ln>
          <a:effectLst>
            <a:softEdge rad="63500"/>
          </a:effectLst>
        </p:spPr>
      </p:pic>
      <p:sp>
        <p:nvSpPr>
          <p:cNvPr id="6" name="Левая фигурная скобка 5"/>
          <p:cNvSpPr/>
          <p:nvPr/>
        </p:nvSpPr>
        <p:spPr>
          <a:xfrm flipH="1">
            <a:off x="6572264" y="1428736"/>
            <a:ext cx="571504" cy="2928958"/>
          </a:xfrm>
          <a:prstGeom prst="leftBrace">
            <a:avLst>
              <a:gd name="adj1" fmla="val 8333"/>
              <a:gd name="adj2" fmla="val 50000"/>
            </a:avLst>
          </a:prstGeom>
          <a:ln w="412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215206" y="2643182"/>
            <a:ext cx="10390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12 см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z="3200" smtClean="0"/>
              <a:t>Отметь 12 см на противоположной стороне. Соедини точки.</a:t>
            </a:r>
            <a:endParaRPr lang="ru-RU" sz="3200" dirty="0"/>
          </a:p>
        </p:txBody>
      </p:sp>
      <p:pic>
        <p:nvPicPr>
          <p:cNvPr id="4" name="Содержимое 3" descr="DSCN510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85786" y="1285860"/>
            <a:ext cx="7715304" cy="5204191"/>
          </a:xfrm>
          <a:effectLst>
            <a:softEdge rad="127000"/>
          </a:effectLst>
        </p:spPr>
      </p:pic>
      <p:sp>
        <p:nvSpPr>
          <p:cNvPr id="5" name="Левая фигурная скобка 4"/>
          <p:cNvSpPr/>
          <p:nvPr/>
        </p:nvSpPr>
        <p:spPr>
          <a:xfrm flipH="1">
            <a:off x="1142976" y="1500174"/>
            <a:ext cx="642942" cy="2786082"/>
          </a:xfrm>
          <a:prstGeom prst="leftBrace">
            <a:avLst>
              <a:gd name="adj1" fmla="val 8333"/>
              <a:gd name="adj2" fmla="val 50000"/>
            </a:avLst>
          </a:prstGeom>
          <a:ln w="412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857356" y="2714620"/>
            <a:ext cx="12858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12 см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1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Тема11</Template>
  <TotalTime>216</TotalTime>
  <Words>209</Words>
  <Application>Microsoft Office PowerPoint</Application>
  <PresentationFormat>Экран (4:3)</PresentationFormat>
  <Paragraphs>51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Тема11</vt:lpstr>
      <vt:lpstr>Игрушка-трансформер из картона</vt:lpstr>
      <vt:lpstr>Игрушки-трансформеры</vt:lpstr>
      <vt:lpstr>Презентация PowerPoint</vt:lpstr>
      <vt:lpstr>Для работы нам понадобится:</vt:lpstr>
      <vt:lpstr>ПРАВИЛА ТЕХНИКИ БЕЗОПАСНОСТИ ПРИ РАБОТЕ С НОЖНИЦАМИ </vt:lpstr>
      <vt:lpstr>Положи лист горизонтально. Отметь 24 сантиметра</vt:lpstr>
      <vt:lpstr>Отметь на нижней стороне 24 сантиметра</vt:lpstr>
      <vt:lpstr>Соедини точки между собой. Отложи от верхней точки вниз 12 сантиметров</vt:lpstr>
      <vt:lpstr>Отметь 12 см на противоположной стороне. Соедини точки.</vt:lpstr>
      <vt:lpstr>Вырежи получившийся прямоугольник</vt:lpstr>
      <vt:lpstr>На узкой стороне отметь 5 см, затем еще 4 см.</vt:lpstr>
      <vt:lpstr>Отметь на противоположной стороне  5 см, а затем еще 4 см. Соедини точки.</vt:lpstr>
      <vt:lpstr>На каждой линии отметь 8 отрезков  по 3 см.Соедини точки. </vt:lpstr>
      <vt:lpstr>Разрежь по линиям</vt:lpstr>
      <vt:lpstr>У тебя получилось 8 полосок. Согни каждую по линиям. </vt:lpstr>
      <vt:lpstr>Отрезаем маленький кусочек скотча. Склеиваем им стороны полосок. Должен получиться треугольник.</vt:lpstr>
      <vt:lpstr>Склеиваем все полосочки. У нас получилось 8 треугольников.</vt:lpstr>
      <vt:lpstr>Возьми 2 треугольника. Склей их скотчем за самую большую сторону</vt:lpstr>
      <vt:lpstr>Склей попарно все треуольнички. Получилось 4 пары. </vt:lpstr>
      <vt:lpstr>Склеиваем 2 пары модулей в ряд за узкую сторону. </vt:lpstr>
      <vt:lpstr>Так же склеиваем другие 2 пары. </vt:lpstr>
      <vt:lpstr>Налаживаем одну полоску модулей на другую и склеиваем крайние модули. </vt:lpstr>
      <vt:lpstr>Игрушки готова. Экспериментируй!</vt:lpstr>
      <vt:lpstr>Источники: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Игрушка-трансформер</dc:title>
  <cp:revision>18</cp:revision>
  <dcterms:created xsi:type="dcterms:W3CDTF">2011-12-22T13:08:31Z</dcterms:created>
  <dcterms:modified xsi:type="dcterms:W3CDTF">2022-05-17T08:08:50Z</dcterms:modified>
</cp:coreProperties>
</file>