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-9000" r="-9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НАТУРАЛЬНЫХ    ЧИСЕЛ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9269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1.Назовите двузначные числа: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34, 542, 7, 880, 94, 1 934, 50, 3 041</a:t>
            </a:r>
          </a:p>
          <a:p>
            <a:pPr>
              <a:spcAft>
                <a:spcPts val="600"/>
              </a:spcAft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1032" y="1772816"/>
            <a:ext cx="853345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2.Назовите трехзначные числа, у которых в разряде десятков стоят одинаковые цифры: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568, 1 706, 164, 60, 416, 360, 3 568, 528, 430, 965, 5 668, 69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52736"/>
            <a:ext cx="390363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34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542, 7, 880,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94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1 934,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3 041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20888"/>
            <a:ext cx="70567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1 706,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60, 416,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3 568, 528, 430,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5 668, 69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Сравнить два различных натуральных числа – это значит определить, какое из них больше, а какое меньше.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Из двух натуральных чисел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меньшим является то, которое в натуральном ряду стоит раньше,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 большим – то, которое в натуральном ряду стоит позже.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378904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1, 2, 3, 4, 5, 6, 7, 8, 9, 10, </a:t>
            </a:r>
            <a:r>
              <a:rPr lang="ru-RU" b="1" dirty="0" smtClean="0">
                <a:solidFill>
                  <a:srgbClr val="FF0000"/>
                </a:solidFill>
              </a:rPr>
              <a:t>11</a:t>
            </a:r>
            <a:r>
              <a:rPr lang="ru-RU" b="1" dirty="0" smtClean="0"/>
              <a:t>, 12, </a:t>
            </a:r>
            <a:r>
              <a:rPr lang="ru-RU" b="1" dirty="0" smtClean="0">
                <a:solidFill>
                  <a:srgbClr val="FF0000"/>
                </a:solidFill>
              </a:rPr>
              <a:t>13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4365104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Результаты сравнения записывают с помощью знаков: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&lt;</a:t>
            </a:r>
            <a:r>
              <a:rPr lang="en-US" b="1" dirty="0" smtClean="0"/>
              <a:t> </a:t>
            </a:r>
            <a:r>
              <a:rPr lang="ru-RU" b="1" dirty="0" smtClean="0"/>
              <a:t>(меньше)</a:t>
            </a:r>
            <a:r>
              <a:rPr lang="en-US" b="1" dirty="0" smtClean="0"/>
              <a:t> </a:t>
            </a:r>
            <a:r>
              <a:rPr lang="ru-RU" b="1" dirty="0" smtClean="0"/>
              <a:t>и 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r>
              <a:rPr lang="en-US" b="1" dirty="0" smtClean="0"/>
              <a:t> </a:t>
            </a:r>
            <a:r>
              <a:rPr lang="ru-RU" b="1" dirty="0" smtClean="0"/>
              <a:t>(больше)</a:t>
            </a:r>
          </a:p>
          <a:p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515719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Такие записи называют </a:t>
            </a:r>
            <a:r>
              <a:rPr lang="ru-RU" b="1" dirty="0" smtClean="0">
                <a:solidFill>
                  <a:srgbClr val="FF0000"/>
                </a:solidFill>
              </a:rPr>
              <a:t>неравенствами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 </a:t>
            </a:r>
            <a:r>
              <a:rPr lang="en-US" b="1" dirty="0" smtClean="0"/>
              <a:t>&gt; 11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r>
              <a:rPr lang="en-US" b="1" dirty="0" smtClean="0"/>
              <a:t>1 &lt; 13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548680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меньше любого натурального числа.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&lt;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12,                                 49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&gt; 0.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916832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больше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но меньше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15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17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20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483604"/>
            <a:ext cx="2899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- двойное неравенство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429000"/>
            <a:ext cx="79208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Из двух натуральных чисел, имеющих разное количество цифр, большим является то, у которого количество цифр больше. 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4653136"/>
            <a:ext cx="499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597013617                 и                      99982475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5085184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 цифр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5085184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 цифр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5661248"/>
            <a:ext cx="499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597013617              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99982475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548680"/>
            <a:ext cx="68407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 двух натуральных чисел с одинаковым количеством цифр большим является то, у которого больше первая (при чтении слева направо) из неодинаковых цифр.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060848"/>
            <a:ext cx="3853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7256                 и                      7249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060848"/>
            <a:ext cx="38539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256                 и                     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249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060848"/>
            <a:ext cx="38539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56                 и                     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49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8180" y="2060848"/>
            <a:ext cx="38539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6                 и                     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9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564904"/>
            <a:ext cx="378180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7256              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7249</a:t>
            </a:r>
            <a:endParaRPr lang="ru-RU" b="1" dirty="0"/>
          </a:p>
        </p:txBody>
      </p:sp>
      <p:pic>
        <p:nvPicPr>
          <p:cNvPr id="9" name="Picture 2" descr="https://infodoski.ru/images/detailed/8/nsh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6984775" cy="349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04664"/>
            <a:ext cx="5760640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1.Запишите в виде неравенства утверждение: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 203 больше числа 155; 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Число 155 меньше числа 187; 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 187 меньше числа 203;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Число 187 больше числа 74.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764704"/>
            <a:ext cx="129614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lain" startAt="203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155; 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155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187; 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87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203;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187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74.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492896"/>
            <a:ext cx="27363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.Сравните: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569   и   567;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382   и   328;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971   и   1 002;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43     и   2 018;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34 880   и   34 088;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12 732   и   12 723.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874129"/>
            <a:ext cx="2376264" cy="21390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569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567;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382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328;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971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1 002;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43  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2 018;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34 880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34 088;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12 732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12 723.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2492896"/>
            <a:ext cx="482453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.Назовите большее из данных чисел: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294, 245, 320, 246, 209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2924944"/>
            <a:ext cx="262123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294, 245,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320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246, 209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3573016"/>
            <a:ext cx="482453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4.Назовите меньшее из данных чисел: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506, 556, 456, 515, 549, 511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005064"/>
            <a:ext cx="312143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506, 556,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456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515, 549, 511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4653136"/>
            <a:ext cx="504056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5.Запишите числа в порядке возрастания: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58, 688, 678, 267,0.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0" y="5589240"/>
            <a:ext cx="504056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6.Запишите числа в порядке убывания: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791, 799, 25, 0, 342.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5013176"/>
            <a:ext cx="236475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0, 58, 267, 678, 688.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5949280"/>
            <a:ext cx="236475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799, 791, 342, 25, 0.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-8000" r="-9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844824"/>
            <a:ext cx="727280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Д/З: </a:t>
            </a:r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§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 – читать, уметь отвечать на вопросы 1 – 6 на стр. 42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 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145 (1 - 4), 147, 149 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552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СРАВНЕНИЕ  НАТУРАЛЬНЫХ    ЧИСЕЛ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22</cp:revision>
  <dcterms:created xsi:type="dcterms:W3CDTF">2021-09-25T06:30:38Z</dcterms:created>
  <dcterms:modified xsi:type="dcterms:W3CDTF">2023-02-01T11:48:39Z</dcterms:modified>
</cp:coreProperties>
</file>