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9" r:id="rId2"/>
    <p:sldId id="300" r:id="rId3"/>
    <p:sldId id="287" r:id="rId4"/>
    <p:sldId id="291" r:id="rId5"/>
    <p:sldId id="289" r:id="rId6"/>
    <p:sldId id="288" r:id="rId7"/>
    <p:sldId id="293" r:id="rId8"/>
    <p:sldId id="292" r:id="rId9"/>
    <p:sldId id="297" r:id="rId10"/>
    <p:sldId id="299" r:id="rId11"/>
    <p:sldId id="298" r:id="rId12"/>
    <p:sldId id="296" r:id="rId13"/>
    <p:sldId id="301" r:id="rId14"/>
    <p:sldId id="29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691" autoAdjust="0"/>
  </p:normalViewPr>
  <p:slideViewPr>
    <p:cSldViewPr>
      <p:cViewPr varScale="1">
        <p:scale>
          <a:sx n="73" d="100"/>
          <a:sy n="73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FE8DE-3638-418F-A718-FF7253D8610A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78C990-370A-4061-BDFF-02D173E1FE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25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190D1-92FA-4285-8DA5-87E17F74527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775714A-4366-4416-A955-A179FE2401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360tv.ru/news/mir/roditeli-vospitali-ego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74.ru/text/gorod/2022/03/03/70483967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</a:schemeClr>
            </a:gs>
            <a:gs pos="50000">
              <a:schemeClr val="tx2">
                <a:lumMod val="20000"/>
                <a:lumOff val="80000"/>
              </a:schemeClr>
            </a:gs>
            <a:gs pos="100000">
              <a:schemeClr val="bg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 Подвиг российских офицеров и солдат в наше время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 Подвиг российских офицеров и солдат в наше время 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0" y="19401"/>
            <a:ext cx="8674591" cy="6505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660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90872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«Капитан Александр Романов во время боя обнаружил группу украинских националистов и принял решение вытеснить их на минное поле. В результате операции националисты сдались в плен, капитан Романов лично обезвредил 26 мин. Благодаря успешно проведенной операции российские войска без потерь заняли плацдарм». 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280865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26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404664"/>
            <a:ext cx="51663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Символично, что ещё один герой – командир зенитного ракетного дивизиона капитан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Панкратов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родился в селе Донецкое, правда, Оренбургской обл. Но сегодня вся Пенза гордится земляком. По данным Минобороны, Алексей уже с первого дня спецоперации выполнял задачи по прикрытию отдельной мотострелковой бригады от авиации противника. 28 февраля ему пришлось противостоять целой группе диверсантов-разведчиков. Противник выдвинулся в сторону бригады Панкратова, чтобы уничтожить боевую технику дивизиона и нанести авиаудар по позициям армии России. Панкратов фактически одновременно воевал и на земле, и отбивал атаки с воздуха. Только за один день боёв сбил украинский Су-25 и 3 ударных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беспилотника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Байрактар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На следующий день уничтожил ещё 2 вражеских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Байрактара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не допустив ударов с воздуха по позициям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мотострелков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280865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14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216" y="1844824"/>
            <a:ext cx="4170784" cy="417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028342"/>
            <a:ext cx="43924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Глушков продолжил военную династию: отец и мать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служили в горячих точках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После выпуска из Челябинского танкового училища служил в мотострелковых войсках на юге России. Друзья вспоминают его как доброго и отзывчивого, жизнерадостного человека, патриота.</a:t>
            </a:r>
          </a:p>
          <a:p>
            <a:pPr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Офицер Константин Глушков погиб 24 февраля 2022 года. В марте друзья и родные простились с ним в Челябинске. Правительство области пообещало оказать семье погибшего офицера всемерную помощь и поддержку. </a:t>
            </a:r>
          </a:p>
          <a:p>
            <a:pPr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Константину Глушкову было 36 лет. У него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остались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жена и трое детей, а также брат-близнец.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15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280865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60032" y="1916832"/>
            <a:ext cx="29861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солдату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9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6" y="449288"/>
            <a:ext cx="898417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22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8" y="188640"/>
            <a:ext cx="485603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воспитание у подрастающего поколения чувства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гордости 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страну,  любви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уважительного отношения к истории родного края.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2420888"/>
            <a:ext cx="48560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учащимся осознать величие героического подвига простых солдат, сражавшихся на фронтах войны;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с воинами-земляками, защищавшими нашу родину в годы Великой Отечественной войны;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заострить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на необходимости сохранения памяти о своих предках, завоевавших мир на земле.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280865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38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36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64" y="76470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350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4911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68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486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00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532440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61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" y="620688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87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7" y="1484784"/>
            <a:ext cx="50810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dirty="0"/>
              <a:t>Штурман истребительного авиационного полка майор </a:t>
            </a:r>
            <a:r>
              <a:rPr lang="ru-RU" b="1" dirty="0"/>
              <a:t>Виктор Дудин</a:t>
            </a:r>
            <a:r>
              <a:rPr lang="ru-RU" dirty="0"/>
              <a:t> 5 раз был в командировках в Сирии. </a:t>
            </a:r>
          </a:p>
          <a:p>
            <a:pPr fontAlgn="t"/>
            <a:r>
              <a:rPr lang="ru-RU" dirty="0"/>
              <a:t>Первый вылет в рамках спецоперации на Украине на Су-35 совершил утром 24 февраля. Во время боевого патрулирования по прикрытию наступающей группировки войск обнаружил истребитель Су-27 противника. И с первого захода в дуэльном бою сбил его, не позволив нанести удар по нашим. А затем на земле уничтожил мобильные зенитные ракетные комплексы «Бук-М1», на предельно малой высоте прорвав украинскую систему ПВО. </a:t>
            </a:r>
          </a:p>
          <a:p>
            <a:pPr fontAlgn="t"/>
            <a:r>
              <a:rPr lang="ru-RU" dirty="0"/>
              <a:t>28 февраля майор Дудин в составе пары перехватил ещё 2 украинских Су-27. 1 марта записал на свой счёт ещё 1 сбитый Су-27.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280865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48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789</TotalTime>
  <Words>92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Алина</cp:lastModifiedBy>
  <cp:revision>192</cp:revision>
  <dcterms:created xsi:type="dcterms:W3CDTF">2012-09-04T17:41:25Z</dcterms:created>
  <dcterms:modified xsi:type="dcterms:W3CDTF">2022-11-17T04:53:27Z</dcterms:modified>
</cp:coreProperties>
</file>