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_rels/notesSlide2.xml.rels" ContentType="application/vnd.openxmlformats-package.relationships+xml"/>
  <Override PartName="/ppt/notesSlides/_rels/notesSlide3.xml.rels" ContentType="application/vnd.openxmlformats-package.relationships+xml"/>
  <Override PartName="/ppt/notesSlides/_rels/notesSlide4.xml.rels" ContentType="application/vnd.openxmlformats-package.relationships+xml"/>
  <Override PartName="/ppt/notesSlides/_rels/notesSlide5.xml.rels" ContentType="application/vnd.openxmlformats-package.relationships+xml"/>
  <Override PartName="/ppt/notesSlides/_rels/notesSlide10.xml.rels" ContentType="application/vnd.openxmlformats-package.relationships+xml"/>
  <Override PartName="/ppt/notesSlides/_rels/notesSlide6.xml.rels" ContentType="application/vnd.openxmlformats-package.relationships+xml"/>
  <Override PartName="/ppt/notesSlides/_rels/notesSlide7.xml.rels" ContentType="application/vnd.openxmlformats-package.relationships+xml"/>
  <Override PartName="/ppt/notesSlides/_rels/notesSlide8.xml.rels" ContentType="application/vnd.openxmlformats-package.relationships+xml"/>
  <Override PartName="/ppt/notesSlides/_rels/notesSlide9.xml.rels" ContentType="application/vnd.openxmlformats-package.relationships+xml"/>
  <Override PartName="/ppt/notesSlides/_rels/notesSlide1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media/image9.png" ContentType="image/png"/>
  <Override PartName="/ppt/media/image1.png" ContentType="image/png"/>
  <Override PartName="/ppt/media/image2.png" ContentType="image/pn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Override PartName="/ppt/media/image10.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 name="PlaceHolder 1"/>
          <p:cNvSpPr>
            <a:spLocks noGrp="1"/>
          </p:cNvSpPr>
          <p:nvPr>
            <p:ph type="body"/>
          </p:nvPr>
        </p:nvSpPr>
        <p:spPr>
          <a:xfrm>
            <a:off x="756000" y="5078520"/>
            <a:ext cx="6047640" cy="4811040"/>
          </a:xfrm>
          <a:prstGeom prst="rect">
            <a:avLst/>
          </a:prstGeom>
        </p:spPr>
        <p:txBody>
          <a:bodyPr lIns="0" rIns="0" tIns="0" bIns="0"/>
          <a:p>
            <a:r>
              <a:rPr b="0" lang="ru-RU" sz="2000" spc="-1" strike="noStrike">
                <a:solidFill>
                  <a:srgbClr val="000000"/>
                </a:solidFill>
                <a:uFill>
                  <a:solidFill>
                    <a:srgbClr val="ffffff"/>
                  </a:solidFill>
                </a:uFill>
                <a:latin typeface="Arial"/>
              </a:rPr>
              <a:t>Для правки формата примечаний щёлкните мышью</a:t>
            </a:r>
            <a:endParaRPr b="0" lang="ru-RU" sz="2000" spc="-1" strike="noStrike">
              <a:solidFill>
                <a:srgbClr val="000000"/>
              </a:solidFill>
              <a:uFill>
                <a:solidFill>
                  <a:srgbClr val="ffffff"/>
                </a:solidFill>
              </a:uFill>
              <a:latin typeface="Arial"/>
            </a:endParaRPr>
          </a:p>
        </p:txBody>
      </p:sp>
      <p:sp>
        <p:nvSpPr>
          <p:cNvPr id="78" name="PlaceHolder 2"/>
          <p:cNvSpPr>
            <a:spLocks noGrp="1"/>
          </p:cNvSpPr>
          <p:nvPr>
            <p:ph type="hdr"/>
          </p:nvPr>
        </p:nvSpPr>
        <p:spPr>
          <a:xfrm>
            <a:off x="0" y="0"/>
            <a:ext cx="3280680" cy="534240"/>
          </a:xfrm>
          <a:prstGeom prst="rect">
            <a:avLst/>
          </a:prstGeom>
        </p:spPr>
        <p:txBody>
          <a:bodyPr lIns="0" rIns="0" tIns="0" bIns="0"/>
          <a:p>
            <a:r>
              <a:rPr b="0" lang="ru-RU" sz="1400" spc="-1" strike="noStrike">
                <a:solidFill>
                  <a:srgbClr val="000000"/>
                </a:solidFill>
                <a:uFill>
                  <a:solidFill>
                    <a:srgbClr val="ffffff"/>
                  </a:solidFill>
                </a:uFill>
                <a:latin typeface="Times New Roman"/>
              </a:rPr>
              <a:t>&lt;верхний колонтитул&gt;</a:t>
            </a:r>
            <a:endParaRPr b="0" lang="ru-RU" sz="1400" spc="-1" strike="noStrike">
              <a:solidFill>
                <a:srgbClr val="000000"/>
              </a:solidFill>
              <a:uFill>
                <a:solidFill>
                  <a:srgbClr val="ffffff"/>
                </a:solidFill>
              </a:uFill>
              <a:latin typeface="Times New Roman"/>
            </a:endParaRPr>
          </a:p>
        </p:txBody>
      </p:sp>
      <p:sp>
        <p:nvSpPr>
          <p:cNvPr id="79" name="PlaceHolder 3"/>
          <p:cNvSpPr>
            <a:spLocks noGrp="1"/>
          </p:cNvSpPr>
          <p:nvPr>
            <p:ph type="dt"/>
          </p:nvPr>
        </p:nvSpPr>
        <p:spPr>
          <a:xfrm>
            <a:off x="4278960" y="0"/>
            <a:ext cx="3280680" cy="534240"/>
          </a:xfrm>
          <a:prstGeom prst="rect">
            <a:avLst/>
          </a:prstGeom>
        </p:spPr>
        <p:txBody>
          <a:bodyPr lIns="0" rIns="0" tIns="0" bIns="0"/>
          <a:p>
            <a:pPr algn="r"/>
            <a:r>
              <a:rPr b="0" lang="ru-RU" sz="1400" spc="-1" strike="noStrike">
                <a:solidFill>
                  <a:srgbClr val="000000"/>
                </a:solidFill>
                <a:uFill>
                  <a:solidFill>
                    <a:srgbClr val="ffffff"/>
                  </a:solidFill>
                </a:uFill>
                <a:latin typeface="Times New Roman"/>
              </a:rPr>
              <a:t>&lt;дата/время&gt;</a:t>
            </a:r>
            <a:endParaRPr b="0" lang="ru-RU" sz="1400" spc="-1" strike="noStrike">
              <a:solidFill>
                <a:srgbClr val="000000"/>
              </a:solidFill>
              <a:uFill>
                <a:solidFill>
                  <a:srgbClr val="ffffff"/>
                </a:solidFill>
              </a:uFill>
              <a:latin typeface="Times New Roman"/>
            </a:endParaRPr>
          </a:p>
        </p:txBody>
      </p:sp>
      <p:sp>
        <p:nvSpPr>
          <p:cNvPr id="80" name="PlaceHolder 4"/>
          <p:cNvSpPr>
            <a:spLocks noGrp="1"/>
          </p:cNvSpPr>
          <p:nvPr>
            <p:ph type="ftr"/>
          </p:nvPr>
        </p:nvSpPr>
        <p:spPr>
          <a:xfrm>
            <a:off x="0" y="10157400"/>
            <a:ext cx="3280680" cy="534240"/>
          </a:xfrm>
          <a:prstGeom prst="rect">
            <a:avLst/>
          </a:prstGeom>
        </p:spPr>
        <p:txBody>
          <a:bodyPr lIns="0" rIns="0" tIns="0" bIns="0" anchor="b"/>
          <a:p>
            <a:r>
              <a:rPr b="0" lang="ru-RU" sz="1400" spc="-1" strike="noStrike">
                <a:solidFill>
                  <a:srgbClr val="000000"/>
                </a:solidFill>
                <a:uFill>
                  <a:solidFill>
                    <a:srgbClr val="ffffff"/>
                  </a:solidFill>
                </a:uFill>
                <a:latin typeface="Times New Roman"/>
              </a:rPr>
              <a:t>&lt;нижний колонтитул&gt;</a:t>
            </a:r>
            <a:endParaRPr b="0" lang="ru-RU" sz="1400" spc="-1" strike="noStrike">
              <a:solidFill>
                <a:srgbClr val="000000"/>
              </a:solidFill>
              <a:uFill>
                <a:solidFill>
                  <a:srgbClr val="ffffff"/>
                </a:solidFill>
              </a:uFill>
              <a:latin typeface="Times New Roman"/>
            </a:endParaRPr>
          </a:p>
        </p:txBody>
      </p:sp>
      <p:sp>
        <p:nvSpPr>
          <p:cNvPr id="81" name="PlaceHolder 5"/>
          <p:cNvSpPr>
            <a:spLocks noGrp="1"/>
          </p:cNvSpPr>
          <p:nvPr>
            <p:ph type="sldNum"/>
          </p:nvPr>
        </p:nvSpPr>
        <p:spPr>
          <a:xfrm>
            <a:off x="4278960" y="10157400"/>
            <a:ext cx="3280680" cy="534240"/>
          </a:xfrm>
          <a:prstGeom prst="rect">
            <a:avLst/>
          </a:prstGeom>
        </p:spPr>
        <p:txBody>
          <a:bodyPr lIns="0" rIns="0" tIns="0" bIns="0" anchor="b"/>
          <a:p>
            <a:pPr algn="r"/>
            <a:fld id="{435DEBF6-FCEB-4485-9A02-538E1EE7E42D}" type="slidenum">
              <a:rPr b="0" lang="ru-RU" sz="1400" spc="-1" strike="noStrike">
                <a:solidFill>
                  <a:srgbClr val="000000"/>
                </a:solidFill>
                <a:uFill>
                  <a:solidFill>
                    <a:srgbClr val="ffffff"/>
                  </a:solidFill>
                </a:uFill>
                <a:latin typeface="Times New Roman"/>
              </a:rPr>
              <a:t>&lt;номер&gt;</a:t>
            </a:fld>
            <a:endParaRPr b="0" lang="ru-RU"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5"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Джоан Роулинг</a:t>
            </a:r>
            <a:endParaRPr b="0" lang="ru-RU" sz="2000" spc="-1" strike="noStrike">
              <a:solidFill>
                <a:srgbClr val="000000"/>
              </a:solidFill>
              <a:uFill>
                <a:solidFill>
                  <a:srgbClr val="ffffff"/>
                </a:solidFill>
              </a:uFill>
              <a:latin typeface="Arial"/>
            </a:endParaRPr>
          </a:p>
        </p:txBody>
      </p:sp>
      <p:sp>
        <p:nvSpPr>
          <p:cNvPr id="146"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6A79A527-0264-457F-B75D-B42355AE33ED}"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7"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Королева Елизавета</a:t>
            </a:r>
            <a:endParaRPr b="0" lang="ru-RU" sz="2000" spc="-1" strike="noStrike">
              <a:solidFill>
                <a:srgbClr val="000000"/>
              </a:solidFill>
              <a:uFill>
                <a:solidFill>
                  <a:srgbClr val="ffffff"/>
                </a:solidFill>
              </a:uFill>
              <a:latin typeface="Arial"/>
            </a:endParaRPr>
          </a:p>
          <a:p>
            <a:pPr marL="216000" indent="-214920">
              <a:lnSpc>
                <a:spcPct val="100000"/>
              </a:lnSpc>
            </a:pPr>
            <a:endParaRPr b="0" lang="ru-RU" sz="2000" spc="-1" strike="noStrike">
              <a:solidFill>
                <a:srgbClr val="000000"/>
              </a:solidFill>
              <a:uFill>
                <a:solidFill>
                  <a:srgbClr val="ffffff"/>
                </a:solidFill>
              </a:uFill>
              <a:latin typeface="Arial"/>
            </a:endParaRPr>
          </a:p>
        </p:txBody>
      </p:sp>
      <p:sp>
        <p:nvSpPr>
          <p:cNvPr id="148"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CCF4666E-D30F-4E85-8449-39C783E10DA1}"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9" name="PlaceHolder 1"/>
          <p:cNvSpPr>
            <a:spLocks noGrp="1"/>
          </p:cNvSpPr>
          <p:nvPr>
            <p:ph type="body"/>
          </p:nvPr>
        </p:nvSpPr>
        <p:spPr>
          <a:xfrm>
            <a:off x="685800" y="4343400"/>
            <a:ext cx="5484600" cy="4113000"/>
          </a:xfrm>
          <a:prstGeom prst="rect">
            <a:avLst/>
          </a:prstGeom>
        </p:spPr>
        <p:txBody>
          <a:bodyPr lIns="0" rIns="0" tIns="0" bIns="0"/>
          <a:p>
            <a:r>
              <a:rPr b="0" lang="ru-RU" sz="2000" spc="-1" strike="noStrike">
                <a:solidFill>
                  <a:srgbClr val="000000"/>
                </a:solidFill>
                <a:uFill>
                  <a:solidFill>
                    <a:srgbClr val="ffffff"/>
                  </a:solidFill>
                </a:uFill>
                <a:latin typeface="Arial"/>
              </a:rPr>
              <a:t>Каролева ВИКТОРИЯ</a:t>
            </a:r>
            <a:endParaRPr b="0" lang="ru-RU" sz="2000" spc="-1" strike="noStrike">
              <a:solidFill>
                <a:srgbClr val="000000"/>
              </a:solidFill>
              <a:uFill>
                <a:solidFill>
                  <a:srgbClr val="ffffff"/>
                </a:solidFill>
              </a:uFill>
              <a:latin typeface="Arial"/>
            </a:endParaRPr>
          </a:p>
        </p:txBody>
      </p:sp>
      <p:sp>
        <p:nvSpPr>
          <p:cNvPr id="130"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FFE916F5-1B53-4D63-AEE6-D837AC14CD8F}"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Исаак Ньютон</a:t>
            </a:r>
            <a:endParaRPr b="0" lang="ru-RU" sz="2000" spc="-1" strike="noStrike">
              <a:solidFill>
                <a:srgbClr val="000000"/>
              </a:solidFill>
              <a:uFill>
                <a:solidFill>
                  <a:srgbClr val="ffffff"/>
                </a:solidFill>
              </a:uFill>
              <a:latin typeface="Arial"/>
            </a:endParaRPr>
          </a:p>
        </p:txBody>
      </p:sp>
      <p:sp>
        <p:nvSpPr>
          <p:cNvPr id="132"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577116B8-B36F-4330-A43B-3F632BB3DD40}"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3"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Уильям Шекспир</a:t>
            </a:r>
            <a:endParaRPr b="0" lang="ru-RU" sz="2000" spc="-1" strike="noStrike">
              <a:solidFill>
                <a:srgbClr val="000000"/>
              </a:solidFill>
              <a:uFill>
                <a:solidFill>
                  <a:srgbClr val="ffffff"/>
                </a:solidFill>
              </a:uFill>
              <a:latin typeface="Arial"/>
            </a:endParaRPr>
          </a:p>
        </p:txBody>
      </p:sp>
      <p:sp>
        <p:nvSpPr>
          <p:cNvPr id="134"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CEC74244-C8F6-4BCA-BC35-73C182C29C27}"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5"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Чарли Чаплин</a:t>
            </a:r>
            <a:endParaRPr b="0" lang="ru-RU" sz="2000" spc="-1" strike="noStrike">
              <a:solidFill>
                <a:srgbClr val="000000"/>
              </a:solidFill>
              <a:uFill>
                <a:solidFill>
                  <a:srgbClr val="ffffff"/>
                </a:solidFill>
              </a:uFill>
              <a:latin typeface="Arial"/>
            </a:endParaRPr>
          </a:p>
        </p:txBody>
      </p:sp>
      <p:sp>
        <p:nvSpPr>
          <p:cNvPr id="136"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09BD870C-CBC4-410A-A97E-22D91C29917E}"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7"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Джон Толкин</a:t>
            </a:r>
            <a:endParaRPr b="0" lang="ru-RU" sz="2000" spc="-1" strike="noStrike">
              <a:solidFill>
                <a:srgbClr val="000000"/>
              </a:solidFill>
              <a:uFill>
                <a:solidFill>
                  <a:srgbClr val="ffffff"/>
                </a:solidFill>
              </a:uFill>
              <a:latin typeface="Arial"/>
            </a:endParaRPr>
          </a:p>
        </p:txBody>
      </p:sp>
      <p:sp>
        <p:nvSpPr>
          <p:cNvPr id="138"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702921C9-BB1D-46DD-BFE8-723C3D1D0E11}"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9" name="PlaceHolder 1"/>
          <p:cNvSpPr>
            <a:spLocks noGrp="1"/>
          </p:cNvSpPr>
          <p:nvPr>
            <p:ph type="body"/>
          </p:nvPr>
        </p:nvSpPr>
        <p:spPr>
          <a:xfrm>
            <a:off x="685800" y="4343400"/>
            <a:ext cx="5484600" cy="4113000"/>
          </a:xfrm>
          <a:prstGeom prst="rect">
            <a:avLst/>
          </a:prstGeom>
        </p:spPr>
        <p:txBody>
          <a:bodyPr lIns="0" rIns="0" tIns="0" bIns="0"/>
          <a:p>
            <a:pPr marL="216000" indent="-214560">
              <a:lnSpc>
                <a:spcPct val="100000"/>
              </a:lnSpc>
            </a:pPr>
            <a:r>
              <a:rPr b="0" lang="ru-RU" sz="1200" spc="-1" strike="noStrike">
                <a:solidFill>
                  <a:srgbClr val="000000"/>
                </a:solidFill>
                <a:uFill>
                  <a:solidFill>
                    <a:srgbClr val="ffffff"/>
                  </a:solidFill>
                </a:uFill>
                <a:latin typeface="+mn-lt"/>
                <a:ea typeface="+mn-ea"/>
              </a:rPr>
              <a:t>Чарльз Диккенс</a:t>
            </a:r>
            <a:endParaRPr b="0" lang="ru-RU" sz="2000" spc="-1" strike="noStrike">
              <a:solidFill>
                <a:srgbClr val="000000"/>
              </a:solidFill>
              <a:uFill>
                <a:solidFill>
                  <a:srgbClr val="ffffff"/>
                </a:solidFill>
              </a:uFill>
              <a:latin typeface="Arial"/>
            </a:endParaRPr>
          </a:p>
        </p:txBody>
      </p:sp>
      <p:sp>
        <p:nvSpPr>
          <p:cNvPr id="140"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7D0A2BE5-7304-40D1-A3AB-77C8AB6998C1}"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1"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Сэр Уинстон Черчилль</a:t>
            </a:r>
            <a:endParaRPr b="0" lang="ru-RU" sz="2000" spc="-1" strike="noStrike">
              <a:solidFill>
                <a:srgbClr val="000000"/>
              </a:solidFill>
              <a:uFill>
                <a:solidFill>
                  <a:srgbClr val="ffffff"/>
                </a:solidFill>
              </a:uFill>
              <a:latin typeface="Arial"/>
            </a:endParaRPr>
          </a:p>
          <a:p>
            <a:pPr marL="216000" indent="-214920">
              <a:lnSpc>
                <a:spcPct val="100000"/>
              </a:lnSpc>
            </a:pPr>
            <a:endParaRPr b="0" lang="ru-RU" sz="2000" spc="-1" strike="noStrike">
              <a:solidFill>
                <a:srgbClr val="000000"/>
              </a:solidFill>
              <a:uFill>
                <a:solidFill>
                  <a:srgbClr val="ffffff"/>
                </a:solidFill>
              </a:uFill>
              <a:latin typeface="Arial"/>
            </a:endParaRPr>
          </a:p>
        </p:txBody>
      </p:sp>
      <p:sp>
        <p:nvSpPr>
          <p:cNvPr id="142"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C8A7DF4F-B577-4CAB-9845-5DA57D0CE864}"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3" name="PlaceHolder 1"/>
          <p:cNvSpPr>
            <a:spLocks noGrp="1"/>
          </p:cNvSpPr>
          <p:nvPr>
            <p:ph type="body"/>
          </p:nvPr>
        </p:nvSpPr>
        <p:spPr>
          <a:xfrm>
            <a:off x="685800" y="4343400"/>
            <a:ext cx="5484600" cy="4113000"/>
          </a:xfrm>
          <a:prstGeom prst="rect">
            <a:avLst/>
          </a:prstGeom>
        </p:spPr>
        <p:txBody>
          <a:bodyPr lIns="0" rIns="0" tIns="0" bIns="0"/>
          <a:p>
            <a:pPr marL="216000" indent="-214920">
              <a:lnSpc>
                <a:spcPct val="100000"/>
              </a:lnSpc>
            </a:pPr>
            <a:r>
              <a:rPr b="0" lang="ru-RU" sz="1200" spc="-1" strike="noStrike">
                <a:solidFill>
                  <a:srgbClr val="000000"/>
                </a:solidFill>
                <a:uFill>
                  <a:solidFill>
                    <a:srgbClr val="ffffff"/>
                  </a:solidFill>
                </a:uFill>
                <a:latin typeface="+mn-lt"/>
                <a:ea typeface="+mn-ea"/>
              </a:rPr>
              <a:t>Диана Спенсер</a:t>
            </a:r>
            <a:endParaRPr b="0" lang="ru-RU" sz="2000" spc="-1" strike="noStrike">
              <a:solidFill>
                <a:srgbClr val="000000"/>
              </a:solidFill>
              <a:uFill>
                <a:solidFill>
                  <a:srgbClr val="ffffff"/>
                </a:solidFill>
              </a:uFill>
              <a:latin typeface="Arial"/>
            </a:endParaRPr>
          </a:p>
        </p:txBody>
      </p:sp>
      <p:sp>
        <p:nvSpPr>
          <p:cNvPr id="144" name="CustomShape 2"/>
          <p:cNvSpPr/>
          <p:nvPr/>
        </p:nvSpPr>
        <p:spPr>
          <a:xfrm>
            <a:off x="3884760" y="8685360"/>
            <a:ext cx="2970000" cy="455400"/>
          </a:xfrm>
          <a:prstGeom prst="rect">
            <a:avLst/>
          </a:prstGeom>
          <a:noFill/>
          <a:ln>
            <a:noFill/>
          </a:ln>
        </p:spPr>
        <p:style>
          <a:lnRef idx="0"/>
          <a:fillRef idx="0"/>
          <a:effectRef idx="0"/>
          <a:fontRef idx="minor"/>
        </p:style>
        <p:txBody>
          <a:bodyPr lIns="90000" rIns="90000" tIns="45000" bIns="45000" anchor="b"/>
          <a:p>
            <a:pPr algn="r">
              <a:lnSpc>
                <a:spcPct val="100000"/>
              </a:lnSpc>
            </a:pPr>
            <a:fld id="{BBCC5203-497C-45BC-9853-C83D990329ED}" type="slidenum">
              <a:rPr b="0" lang="ru-RU" sz="1200" spc="-1" strike="noStrike">
                <a:solidFill>
                  <a:srgbClr val="000000"/>
                </a:solidFill>
                <a:uFill>
                  <a:solidFill>
                    <a:srgbClr val="ffffff"/>
                  </a:solidFill>
                </a:uFill>
                <a:latin typeface="+mn-lt"/>
                <a:ea typeface="+mn-ea"/>
              </a:rPr>
              <a:t>&lt;номер&gt;</a:t>
            </a:fld>
            <a:endParaRPr b="0" lang="ru-RU" sz="1800" spc="-1" strike="noStrike">
              <a:solidFill>
                <a:srgbClr val="000000"/>
              </a:solidFill>
              <a:uFill>
                <a:solidFill>
                  <a:srgbClr val="ffffff"/>
                </a:solidFill>
              </a:uFill>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24" name="PlaceHolder 2"/>
          <p:cNvSpPr>
            <a:spLocks noGrp="1"/>
          </p:cNvSpPr>
          <p:nvPr>
            <p:ph type="body"/>
          </p:nvPr>
        </p:nvSpPr>
        <p:spPr>
          <a:xfrm>
            <a:off x="457200" y="1604520"/>
            <a:ext cx="19587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25" name="PlaceHolder 3"/>
          <p:cNvSpPr>
            <a:spLocks noGrp="1"/>
          </p:cNvSpPr>
          <p:nvPr>
            <p:ph type="body"/>
          </p:nvPr>
        </p:nvSpPr>
        <p:spPr>
          <a:xfrm>
            <a:off x="457200" y="3681720"/>
            <a:ext cx="19587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27" name="PlaceHolder 2"/>
          <p:cNvSpPr>
            <a:spLocks noGrp="1"/>
          </p:cNvSpPr>
          <p:nvPr>
            <p:ph type="body"/>
          </p:nvPr>
        </p:nvSpPr>
        <p:spPr>
          <a:xfrm>
            <a:off x="45720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28" name="PlaceHolder 3"/>
          <p:cNvSpPr>
            <a:spLocks noGrp="1"/>
          </p:cNvSpPr>
          <p:nvPr>
            <p:ph type="body"/>
          </p:nvPr>
        </p:nvSpPr>
        <p:spPr>
          <a:xfrm>
            <a:off x="146124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29" name="PlaceHolder 4"/>
          <p:cNvSpPr>
            <a:spLocks noGrp="1"/>
          </p:cNvSpPr>
          <p:nvPr>
            <p:ph type="body"/>
          </p:nvPr>
        </p:nvSpPr>
        <p:spPr>
          <a:xfrm>
            <a:off x="146124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30" name="PlaceHolder 5"/>
          <p:cNvSpPr>
            <a:spLocks noGrp="1"/>
          </p:cNvSpPr>
          <p:nvPr>
            <p:ph type="body"/>
          </p:nvPr>
        </p:nvSpPr>
        <p:spPr>
          <a:xfrm>
            <a:off x="45720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32" name="PlaceHolder 2"/>
          <p:cNvSpPr>
            <a:spLocks noGrp="1"/>
          </p:cNvSpPr>
          <p:nvPr>
            <p:ph type="body"/>
          </p:nvPr>
        </p:nvSpPr>
        <p:spPr>
          <a:xfrm>
            <a:off x="457200" y="16045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33" name="PlaceHolder 3"/>
          <p:cNvSpPr>
            <a:spLocks noGrp="1"/>
          </p:cNvSpPr>
          <p:nvPr>
            <p:ph type="body"/>
          </p:nvPr>
        </p:nvSpPr>
        <p:spPr>
          <a:xfrm>
            <a:off x="1119600" y="16045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34" name="PlaceHolder 4"/>
          <p:cNvSpPr>
            <a:spLocks noGrp="1"/>
          </p:cNvSpPr>
          <p:nvPr>
            <p:ph type="body"/>
          </p:nvPr>
        </p:nvSpPr>
        <p:spPr>
          <a:xfrm>
            <a:off x="1781640" y="16045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35" name="PlaceHolder 5"/>
          <p:cNvSpPr>
            <a:spLocks noGrp="1"/>
          </p:cNvSpPr>
          <p:nvPr>
            <p:ph type="body"/>
          </p:nvPr>
        </p:nvSpPr>
        <p:spPr>
          <a:xfrm>
            <a:off x="1781640" y="36817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36" name="PlaceHolder 6"/>
          <p:cNvSpPr>
            <a:spLocks noGrp="1"/>
          </p:cNvSpPr>
          <p:nvPr>
            <p:ph type="body"/>
          </p:nvPr>
        </p:nvSpPr>
        <p:spPr>
          <a:xfrm>
            <a:off x="1119600" y="36817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37" name="PlaceHolder 7"/>
          <p:cNvSpPr>
            <a:spLocks noGrp="1"/>
          </p:cNvSpPr>
          <p:nvPr>
            <p:ph type="body"/>
          </p:nvPr>
        </p:nvSpPr>
        <p:spPr>
          <a:xfrm>
            <a:off x="457200" y="36817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1"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42" name="PlaceHolder 2"/>
          <p:cNvSpPr>
            <a:spLocks noGrp="1"/>
          </p:cNvSpPr>
          <p:nvPr>
            <p:ph type="subTitle"/>
          </p:nvPr>
        </p:nvSpPr>
        <p:spPr>
          <a:xfrm>
            <a:off x="457200" y="1604520"/>
            <a:ext cx="1958760" cy="3976200"/>
          </a:xfrm>
          <a:prstGeom prst="rect">
            <a:avLst/>
          </a:prstGeom>
        </p:spPr>
        <p:txBody>
          <a:bodyPr lIns="0" rIns="0" tIns="0" bIns="0" anchor="ctr"/>
          <a:p>
            <a:pPr algn="ctr"/>
            <a:endParaRPr b="0" lang="ru-RU" sz="3200" spc="-1" strike="noStrike">
              <a:solidFill>
                <a:srgbClr val="000000"/>
              </a:solidFill>
              <a:uFill>
                <a:solidFill>
                  <a:srgbClr val="ffffff"/>
                </a:solidFill>
              </a:u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44" name="PlaceHolder 2"/>
          <p:cNvSpPr>
            <a:spLocks noGrp="1"/>
          </p:cNvSpPr>
          <p:nvPr>
            <p:ph type="body"/>
          </p:nvPr>
        </p:nvSpPr>
        <p:spPr>
          <a:xfrm>
            <a:off x="457200" y="1604520"/>
            <a:ext cx="195876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46" name="PlaceHolder 2"/>
          <p:cNvSpPr>
            <a:spLocks noGrp="1"/>
          </p:cNvSpPr>
          <p:nvPr>
            <p:ph type="body"/>
          </p:nvPr>
        </p:nvSpPr>
        <p:spPr>
          <a:xfrm>
            <a:off x="45720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47" name="PlaceHolder 3"/>
          <p:cNvSpPr>
            <a:spLocks noGrp="1"/>
          </p:cNvSpPr>
          <p:nvPr>
            <p:ph type="body"/>
          </p:nvPr>
        </p:nvSpPr>
        <p:spPr>
          <a:xfrm>
            <a:off x="146124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8"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9" name="PlaceHolder 1"/>
          <p:cNvSpPr>
            <a:spLocks noGrp="1"/>
          </p:cNvSpPr>
          <p:nvPr>
            <p:ph type="subTitle"/>
          </p:nvPr>
        </p:nvSpPr>
        <p:spPr>
          <a:xfrm>
            <a:off x="685800" y="2130480"/>
            <a:ext cx="7770600" cy="6806520"/>
          </a:xfrm>
          <a:prstGeom prst="rect">
            <a:avLst/>
          </a:prstGeom>
        </p:spPr>
        <p:txBody>
          <a:bodyPr lIns="0" rIns="0" tIns="0" bIns="0" anchor="ctr"/>
          <a:p>
            <a:pPr algn="ctr"/>
            <a:endParaRPr b="0" lang="ru-RU" sz="3200" spc="-1" strike="noStrike">
              <a:solidFill>
                <a:srgbClr val="000000"/>
              </a:solidFill>
              <a:uFill>
                <a:solidFill>
                  <a:srgbClr val="ffffff"/>
                </a:solidFill>
              </a:u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51" name="PlaceHolder 2"/>
          <p:cNvSpPr>
            <a:spLocks noGrp="1"/>
          </p:cNvSpPr>
          <p:nvPr>
            <p:ph type="body"/>
          </p:nvPr>
        </p:nvSpPr>
        <p:spPr>
          <a:xfrm>
            <a:off x="45720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52" name="PlaceHolder 3"/>
          <p:cNvSpPr>
            <a:spLocks noGrp="1"/>
          </p:cNvSpPr>
          <p:nvPr>
            <p:ph type="body"/>
          </p:nvPr>
        </p:nvSpPr>
        <p:spPr>
          <a:xfrm>
            <a:off x="45720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53" name="PlaceHolder 4"/>
          <p:cNvSpPr>
            <a:spLocks noGrp="1"/>
          </p:cNvSpPr>
          <p:nvPr>
            <p:ph type="body"/>
          </p:nvPr>
        </p:nvSpPr>
        <p:spPr>
          <a:xfrm>
            <a:off x="146124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3" name="PlaceHolder 2"/>
          <p:cNvSpPr>
            <a:spLocks noGrp="1"/>
          </p:cNvSpPr>
          <p:nvPr>
            <p:ph type="subTitle"/>
          </p:nvPr>
        </p:nvSpPr>
        <p:spPr>
          <a:xfrm>
            <a:off x="457200" y="1604520"/>
            <a:ext cx="1958760" cy="3976200"/>
          </a:xfrm>
          <a:prstGeom prst="rect">
            <a:avLst/>
          </a:prstGeom>
        </p:spPr>
        <p:txBody>
          <a:bodyPr lIns="0" rIns="0" tIns="0" bIns="0" anchor="ctr"/>
          <a:p>
            <a:pPr algn="ctr"/>
            <a:endParaRPr b="0" lang="ru-RU" sz="3200" spc="-1" strike="noStrike">
              <a:solidFill>
                <a:srgbClr val="000000"/>
              </a:solidFill>
              <a:uFill>
                <a:solidFill>
                  <a:srgbClr val="ffffff"/>
                </a:solidFill>
              </a:u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55" name="PlaceHolder 2"/>
          <p:cNvSpPr>
            <a:spLocks noGrp="1"/>
          </p:cNvSpPr>
          <p:nvPr>
            <p:ph type="body"/>
          </p:nvPr>
        </p:nvSpPr>
        <p:spPr>
          <a:xfrm>
            <a:off x="45720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56" name="PlaceHolder 3"/>
          <p:cNvSpPr>
            <a:spLocks noGrp="1"/>
          </p:cNvSpPr>
          <p:nvPr>
            <p:ph type="body"/>
          </p:nvPr>
        </p:nvSpPr>
        <p:spPr>
          <a:xfrm>
            <a:off x="146124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57" name="PlaceHolder 4"/>
          <p:cNvSpPr>
            <a:spLocks noGrp="1"/>
          </p:cNvSpPr>
          <p:nvPr>
            <p:ph type="body"/>
          </p:nvPr>
        </p:nvSpPr>
        <p:spPr>
          <a:xfrm>
            <a:off x="146124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59" name="PlaceHolder 2"/>
          <p:cNvSpPr>
            <a:spLocks noGrp="1"/>
          </p:cNvSpPr>
          <p:nvPr>
            <p:ph type="body"/>
          </p:nvPr>
        </p:nvSpPr>
        <p:spPr>
          <a:xfrm>
            <a:off x="45720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60" name="PlaceHolder 3"/>
          <p:cNvSpPr>
            <a:spLocks noGrp="1"/>
          </p:cNvSpPr>
          <p:nvPr>
            <p:ph type="body"/>
          </p:nvPr>
        </p:nvSpPr>
        <p:spPr>
          <a:xfrm>
            <a:off x="146124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61" name="PlaceHolder 4"/>
          <p:cNvSpPr>
            <a:spLocks noGrp="1"/>
          </p:cNvSpPr>
          <p:nvPr>
            <p:ph type="body"/>
          </p:nvPr>
        </p:nvSpPr>
        <p:spPr>
          <a:xfrm>
            <a:off x="457200" y="3681720"/>
            <a:ext cx="19587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63" name="PlaceHolder 2"/>
          <p:cNvSpPr>
            <a:spLocks noGrp="1"/>
          </p:cNvSpPr>
          <p:nvPr>
            <p:ph type="body"/>
          </p:nvPr>
        </p:nvSpPr>
        <p:spPr>
          <a:xfrm>
            <a:off x="457200" y="1604520"/>
            <a:ext cx="19587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64" name="PlaceHolder 3"/>
          <p:cNvSpPr>
            <a:spLocks noGrp="1"/>
          </p:cNvSpPr>
          <p:nvPr>
            <p:ph type="body"/>
          </p:nvPr>
        </p:nvSpPr>
        <p:spPr>
          <a:xfrm>
            <a:off x="457200" y="3681720"/>
            <a:ext cx="19587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66" name="PlaceHolder 2"/>
          <p:cNvSpPr>
            <a:spLocks noGrp="1"/>
          </p:cNvSpPr>
          <p:nvPr>
            <p:ph type="body"/>
          </p:nvPr>
        </p:nvSpPr>
        <p:spPr>
          <a:xfrm>
            <a:off x="45720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67" name="PlaceHolder 3"/>
          <p:cNvSpPr>
            <a:spLocks noGrp="1"/>
          </p:cNvSpPr>
          <p:nvPr>
            <p:ph type="body"/>
          </p:nvPr>
        </p:nvSpPr>
        <p:spPr>
          <a:xfrm>
            <a:off x="146124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68" name="PlaceHolder 4"/>
          <p:cNvSpPr>
            <a:spLocks noGrp="1"/>
          </p:cNvSpPr>
          <p:nvPr>
            <p:ph type="body"/>
          </p:nvPr>
        </p:nvSpPr>
        <p:spPr>
          <a:xfrm>
            <a:off x="146124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69" name="PlaceHolder 5"/>
          <p:cNvSpPr>
            <a:spLocks noGrp="1"/>
          </p:cNvSpPr>
          <p:nvPr>
            <p:ph type="body"/>
          </p:nvPr>
        </p:nvSpPr>
        <p:spPr>
          <a:xfrm>
            <a:off x="45720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71" name="PlaceHolder 2"/>
          <p:cNvSpPr>
            <a:spLocks noGrp="1"/>
          </p:cNvSpPr>
          <p:nvPr>
            <p:ph type="body"/>
          </p:nvPr>
        </p:nvSpPr>
        <p:spPr>
          <a:xfrm>
            <a:off x="457200" y="16045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72" name="PlaceHolder 3"/>
          <p:cNvSpPr>
            <a:spLocks noGrp="1"/>
          </p:cNvSpPr>
          <p:nvPr>
            <p:ph type="body"/>
          </p:nvPr>
        </p:nvSpPr>
        <p:spPr>
          <a:xfrm>
            <a:off x="1119600" y="16045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73" name="PlaceHolder 4"/>
          <p:cNvSpPr>
            <a:spLocks noGrp="1"/>
          </p:cNvSpPr>
          <p:nvPr>
            <p:ph type="body"/>
          </p:nvPr>
        </p:nvSpPr>
        <p:spPr>
          <a:xfrm>
            <a:off x="1781640" y="16045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74" name="PlaceHolder 5"/>
          <p:cNvSpPr>
            <a:spLocks noGrp="1"/>
          </p:cNvSpPr>
          <p:nvPr>
            <p:ph type="body"/>
          </p:nvPr>
        </p:nvSpPr>
        <p:spPr>
          <a:xfrm>
            <a:off x="1781640" y="36817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75" name="PlaceHolder 6"/>
          <p:cNvSpPr>
            <a:spLocks noGrp="1"/>
          </p:cNvSpPr>
          <p:nvPr>
            <p:ph type="body"/>
          </p:nvPr>
        </p:nvSpPr>
        <p:spPr>
          <a:xfrm>
            <a:off x="1119600" y="36817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76" name="PlaceHolder 7"/>
          <p:cNvSpPr>
            <a:spLocks noGrp="1"/>
          </p:cNvSpPr>
          <p:nvPr>
            <p:ph type="body"/>
          </p:nvPr>
        </p:nvSpPr>
        <p:spPr>
          <a:xfrm>
            <a:off x="457200" y="3681720"/>
            <a:ext cx="6303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5" name="PlaceHolder 2"/>
          <p:cNvSpPr>
            <a:spLocks noGrp="1"/>
          </p:cNvSpPr>
          <p:nvPr>
            <p:ph type="body"/>
          </p:nvPr>
        </p:nvSpPr>
        <p:spPr>
          <a:xfrm>
            <a:off x="457200" y="1604520"/>
            <a:ext cx="195876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7" name="PlaceHolder 2"/>
          <p:cNvSpPr>
            <a:spLocks noGrp="1"/>
          </p:cNvSpPr>
          <p:nvPr>
            <p:ph type="body"/>
          </p:nvPr>
        </p:nvSpPr>
        <p:spPr>
          <a:xfrm>
            <a:off x="45720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8" name="PlaceHolder 3"/>
          <p:cNvSpPr>
            <a:spLocks noGrp="1"/>
          </p:cNvSpPr>
          <p:nvPr>
            <p:ph type="body"/>
          </p:nvPr>
        </p:nvSpPr>
        <p:spPr>
          <a:xfrm>
            <a:off x="146124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85800" y="2130480"/>
            <a:ext cx="7770600" cy="6806520"/>
          </a:xfrm>
          <a:prstGeom prst="rect">
            <a:avLst/>
          </a:prstGeom>
        </p:spPr>
        <p:txBody>
          <a:bodyPr lIns="0" rIns="0" tIns="0" bIns="0" anchor="ctr"/>
          <a:p>
            <a:pPr algn="ctr"/>
            <a:endParaRPr b="0" lang="ru-RU"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12" name="PlaceHolder 2"/>
          <p:cNvSpPr>
            <a:spLocks noGrp="1"/>
          </p:cNvSpPr>
          <p:nvPr>
            <p:ph type="body"/>
          </p:nvPr>
        </p:nvSpPr>
        <p:spPr>
          <a:xfrm>
            <a:off x="45720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13" name="PlaceHolder 3"/>
          <p:cNvSpPr>
            <a:spLocks noGrp="1"/>
          </p:cNvSpPr>
          <p:nvPr>
            <p:ph type="body"/>
          </p:nvPr>
        </p:nvSpPr>
        <p:spPr>
          <a:xfrm>
            <a:off x="45720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14" name="PlaceHolder 4"/>
          <p:cNvSpPr>
            <a:spLocks noGrp="1"/>
          </p:cNvSpPr>
          <p:nvPr>
            <p:ph type="body"/>
          </p:nvPr>
        </p:nvSpPr>
        <p:spPr>
          <a:xfrm>
            <a:off x="146124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16" name="PlaceHolder 2"/>
          <p:cNvSpPr>
            <a:spLocks noGrp="1"/>
          </p:cNvSpPr>
          <p:nvPr>
            <p:ph type="body"/>
          </p:nvPr>
        </p:nvSpPr>
        <p:spPr>
          <a:xfrm>
            <a:off x="457200" y="1604520"/>
            <a:ext cx="955800" cy="397620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17" name="PlaceHolder 3"/>
          <p:cNvSpPr>
            <a:spLocks noGrp="1"/>
          </p:cNvSpPr>
          <p:nvPr>
            <p:ph type="body"/>
          </p:nvPr>
        </p:nvSpPr>
        <p:spPr>
          <a:xfrm>
            <a:off x="146124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18" name="PlaceHolder 4"/>
          <p:cNvSpPr>
            <a:spLocks noGrp="1"/>
          </p:cNvSpPr>
          <p:nvPr>
            <p:ph type="body"/>
          </p:nvPr>
        </p:nvSpPr>
        <p:spPr>
          <a:xfrm>
            <a:off x="1461240" y="36817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85800" y="2130480"/>
            <a:ext cx="7770600" cy="1468080"/>
          </a:xfrm>
          <a:prstGeom prst="rect">
            <a:avLst/>
          </a:prstGeom>
        </p:spPr>
        <p:txBody>
          <a:bodyPr lIns="0" rIns="0" tIns="0" bIns="0" anchor="ctr"/>
          <a:p>
            <a:pPr algn="ctr"/>
            <a:endParaRPr b="0" lang="ru-RU" sz="4400" spc="-1" strike="noStrike">
              <a:solidFill>
                <a:srgbClr val="000000"/>
              </a:solidFill>
              <a:uFill>
                <a:solidFill>
                  <a:srgbClr val="ffffff"/>
                </a:solidFill>
              </a:uFill>
              <a:latin typeface="Arial"/>
            </a:endParaRPr>
          </a:p>
        </p:txBody>
      </p:sp>
      <p:sp>
        <p:nvSpPr>
          <p:cNvPr id="20" name="PlaceHolder 2"/>
          <p:cNvSpPr>
            <a:spLocks noGrp="1"/>
          </p:cNvSpPr>
          <p:nvPr>
            <p:ph type="body"/>
          </p:nvPr>
        </p:nvSpPr>
        <p:spPr>
          <a:xfrm>
            <a:off x="45720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21" name="PlaceHolder 3"/>
          <p:cNvSpPr>
            <a:spLocks noGrp="1"/>
          </p:cNvSpPr>
          <p:nvPr>
            <p:ph type="body"/>
          </p:nvPr>
        </p:nvSpPr>
        <p:spPr>
          <a:xfrm>
            <a:off x="1461240" y="1604520"/>
            <a:ext cx="95580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
        <p:nvSpPr>
          <p:cNvPr id="22" name="PlaceHolder 4"/>
          <p:cNvSpPr>
            <a:spLocks noGrp="1"/>
          </p:cNvSpPr>
          <p:nvPr>
            <p:ph type="body"/>
          </p:nvPr>
        </p:nvSpPr>
        <p:spPr>
          <a:xfrm>
            <a:off x="457200" y="3681720"/>
            <a:ext cx="1958760" cy="1896480"/>
          </a:xfrm>
          <a:prstGeom prst="rect">
            <a:avLst/>
          </a:prstGeom>
        </p:spPr>
        <p:txBody>
          <a:bodyPr lIns="0" rIns="0" tIns="0" bIns="0"/>
          <a:p>
            <a:endParaRPr b="0" lang="ru-RU" sz="3200" spc="-1" strike="noStrike">
              <a:solidFill>
                <a:srgbClr val="000000"/>
              </a:solidFill>
              <a:uFill>
                <a:solidFill>
                  <a:srgbClr val="ffffff"/>
                </a:solidFill>
              </a:u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3600"/>
            <a:ext cx="8229240" cy="1144800"/>
          </a:xfrm>
          <a:prstGeom prst="rect">
            <a:avLst/>
          </a:prstGeom>
        </p:spPr>
        <p:txBody>
          <a:bodyPr lIns="0" rIns="0" tIns="0" bIns="0" anchor="ctr"/>
          <a:p>
            <a:pPr algn="ctr"/>
            <a:r>
              <a:rPr b="0" lang="ru-RU" sz="4400" spc="-1" strike="noStrike">
                <a:solidFill>
                  <a:srgbClr val="000000"/>
                </a:solidFill>
                <a:uFill>
                  <a:solidFill>
                    <a:srgbClr val="ffffff"/>
                  </a:solidFill>
                </a:uFill>
                <a:latin typeface="Arial"/>
              </a:rPr>
              <a:t>Для правки текста заголовка щёлкните мышью</a:t>
            </a:r>
            <a:endParaRPr b="0" lang="ru-RU" sz="4400" spc="-1" strike="noStrike">
              <a:solidFill>
                <a:srgbClr val="000000"/>
              </a:solidFill>
              <a:uFill>
                <a:solidFill>
                  <a:srgbClr val="ffffff"/>
                </a:solidFill>
              </a:uFill>
              <a:latin typeface="Arial"/>
            </a:endParaRPr>
          </a:p>
        </p:txBody>
      </p:sp>
      <p:sp>
        <p:nvSpPr>
          <p:cNvPr id="1" name="PlaceHolder 2"/>
          <p:cNvSpPr>
            <a:spLocks noGrp="1"/>
          </p:cNvSpPr>
          <p:nvPr>
            <p:ph type="body"/>
          </p:nvPr>
        </p:nvSpPr>
        <p:spPr>
          <a:xfrm>
            <a:off x="457200" y="1604520"/>
            <a:ext cx="8229240" cy="3977280"/>
          </a:xfrm>
          <a:prstGeom prst="rect">
            <a:avLst/>
          </a:prstGeom>
        </p:spPr>
        <p:txBody>
          <a:bodyPr lIns="0" rIns="0" tIns="0" bIns="0"/>
          <a:p>
            <a:pPr marL="432000" indent="-324000">
              <a:spcBef>
                <a:spcPts val="1417"/>
              </a:spcBef>
              <a:buClr>
                <a:srgbClr val="000000"/>
              </a:buClr>
              <a:buSzPct val="45000"/>
              <a:buFont typeface="Wingdings" charset="2"/>
              <a:buChar char=""/>
            </a:pPr>
            <a:r>
              <a:rPr b="0" lang="ru-RU" sz="3200" spc="-1" strike="noStrike">
                <a:solidFill>
                  <a:srgbClr val="000000"/>
                </a:solidFill>
                <a:uFill>
                  <a:solidFill>
                    <a:srgbClr val="ffffff"/>
                  </a:solidFill>
                </a:uFill>
                <a:latin typeface="Arial"/>
              </a:rPr>
              <a:t>Для правки структуры щёлкните мышью</a:t>
            </a:r>
            <a:endParaRPr b="0" lang="ru-RU" sz="3200" spc="-1" strike="noStrike">
              <a:solidFill>
                <a:srgbClr val="000000"/>
              </a:solidFill>
              <a:uFill>
                <a:solidFill>
                  <a:srgbClr val="ffffff"/>
                </a:solidFill>
              </a:uFill>
              <a:latin typeface="Arial"/>
            </a:endParaRPr>
          </a:p>
          <a:p>
            <a:pPr lvl="1" marL="864000" indent="-324000">
              <a:spcBef>
                <a:spcPts val="1134"/>
              </a:spcBef>
              <a:buClr>
                <a:srgbClr val="000000"/>
              </a:buClr>
              <a:buSzPct val="75000"/>
              <a:buFont typeface="Symbol" charset="2"/>
              <a:buChar char=""/>
            </a:pPr>
            <a:r>
              <a:rPr b="0" lang="ru-RU" sz="2800" spc="-1" strike="noStrike">
                <a:solidFill>
                  <a:srgbClr val="000000"/>
                </a:solidFill>
                <a:uFill>
                  <a:solidFill>
                    <a:srgbClr val="ffffff"/>
                  </a:solidFill>
                </a:uFill>
                <a:latin typeface="Arial"/>
              </a:rPr>
              <a:t>Второй уровень структуры</a:t>
            </a:r>
            <a:endParaRPr b="0" lang="ru-RU" sz="2800" spc="-1" strike="noStrike">
              <a:solidFill>
                <a:srgbClr val="000000"/>
              </a:solidFill>
              <a:uFill>
                <a:solidFill>
                  <a:srgbClr val="ffffff"/>
                </a:solidFill>
              </a:uFill>
              <a:latin typeface="Arial"/>
            </a:endParaRPr>
          </a:p>
          <a:p>
            <a:pPr lvl="2" marL="1296000" indent="-288000">
              <a:spcBef>
                <a:spcPts val="850"/>
              </a:spcBef>
              <a:buClr>
                <a:srgbClr val="000000"/>
              </a:buClr>
              <a:buSzPct val="45000"/>
              <a:buFont typeface="Wingdings" charset="2"/>
              <a:buChar char=""/>
            </a:pPr>
            <a:r>
              <a:rPr b="0" lang="ru-RU" sz="2400" spc="-1" strike="noStrike">
                <a:solidFill>
                  <a:srgbClr val="000000"/>
                </a:solidFill>
                <a:uFill>
                  <a:solidFill>
                    <a:srgbClr val="ffffff"/>
                  </a:solidFill>
                </a:uFill>
                <a:latin typeface="Arial"/>
              </a:rPr>
              <a:t>Третий уровень структуры</a:t>
            </a:r>
            <a:endParaRPr b="0" lang="ru-RU" sz="2400" spc="-1" strike="noStrike">
              <a:solidFill>
                <a:srgbClr val="000000"/>
              </a:solidFill>
              <a:uFill>
                <a:solidFill>
                  <a:srgbClr val="ffffff"/>
                </a:solidFill>
              </a:uFill>
              <a:latin typeface="Arial"/>
            </a:endParaRPr>
          </a:p>
          <a:p>
            <a:pPr lvl="3" marL="1728000" indent="-216000">
              <a:spcBef>
                <a:spcPts val="567"/>
              </a:spcBef>
              <a:buClr>
                <a:srgbClr val="000000"/>
              </a:buClr>
              <a:buSzPct val="75000"/>
              <a:buFont typeface="Symbol" charset="2"/>
              <a:buChar char=""/>
            </a:pPr>
            <a:r>
              <a:rPr b="0" lang="ru-RU" sz="2000" spc="-1" strike="noStrike">
                <a:solidFill>
                  <a:srgbClr val="000000"/>
                </a:solidFill>
                <a:uFill>
                  <a:solidFill>
                    <a:srgbClr val="ffffff"/>
                  </a:solidFill>
                </a:uFill>
                <a:latin typeface="Arial"/>
              </a:rPr>
              <a:t>Четвёртый уровень структуры</a:t>
            </a:r>
            <a:endParaRPr b="0" lang="ru-RU" sz="2000" spc="-1" strike="noStrike">
              <a:solidFill>
                <a:srgbClr val="000000"/>
              </a:solidFill>
              <a:uFill>
                <a:solidFill>
                  <a:srgbClr val="ffffff"/>
                </a:solidFill>
              </a:uFill>
              <a:latin typeface="Arial"/>
            </a:endParaRPr>
          </a:p>
          <a:p>
            <a:pPr lvl="4" marL="2160000" indent="-216000">
              <a:spcBef>
                <a:spcPts val="283"/>
              </a:spcBef>
              <a:buClr>
                <a:srgbClr val="000000"/>
              </a:buClr>
              <a:buSzPct val="45000"/>
              <a:buFont typeface="Wingdings" charset="2"/>
              <a:buChar char=""/>
            </a:pPr>
            <a:r>
              <a:rPr b="0" lang="ru-RU" sz="2000" spc="-1" strike="noStrike">
                <a:solidFill>
                  <a:srgbClr val="000000"/>
                </a:solidFill>
                <a:uFill>
                  <a:solidFill>
                    <a:srgbClr val="ffffff"/>
                  </a:solidFill>
                </a:uFill>
                <a:latin typeface="Arial"/>
              </a:rPr>
              <a:t>Пятый уровень структуры</a:t>
            </a:r>
            <a:endParaRPr b="0" lang="ru-RU" sz="2000" spc="-1" strike="noStrike">
              <a:solidFill>
                <a:srgbClr val="000000"/>
              </a:solidFill>
              <a:uFill>
                <a:solidFill>
                  <a:srgbClr val="ffffff"/>
                </a:solidFill>
              </a:uFill>
              <a:latin typeface="Arial"/>
            </a:endParaRPr>
          </a:p>
          <a:p>
            <a:pPr lvl="5" marL="2592000" indent="-216000">
              <a:spcBef>
                <a:spcPts val="283"/>
              </a:spcBef>
              <a:buClr>
                <a:srgbClr val="000000"/>
              </a:buClr>
              <a:buSzPct val="45000"/>
              <a:buFont typeface="Wingdings" charset="2"/>
              <a:buChar char=""/>
            </a:pPr>
            <a:r>
              <a:rPr b="0" lang="ru-RU" sz="2000" spc="-1" strike="noStrike">
                <a:solidFill>
                  <a:srgbClr val="000000"/>
                </a:solidFill>
                <a:uFill>
                  <a:solidFill>
                    <a:srgbClr val="ffffff"/>
                  </a:solidFill>
                </a:uFill>
                <a:latin typeface="Arial"/>
              </a:rPr>
              <a:t>Шестой уровень структуры</a:t>
            </a:r>
            <a:endParaRPr b="0" lang="ru-RU" sz="2000" spc="-1" strike="noStrike">
              <a:solidFill>
                <a:srgbClr val="000000"/>
              </a:solidFill>
              <a:uFill>
                <a:solidFill>
                  <a:srgbClr val="ffffff"/>
                </a:solidFill>
              </a:uFill>
              <a:latin typeface="Arial"/>
            </a:endParaRPr>
          </a:p>
          <a:p>
            <a:pPr lvl="6" marL="3024000" indent="-216000">
              <a:spcBef>
                <a:spcPts val="283"/>
              </a:spcBef>
              <a:buClr>
                <a:srgbClr val="000000"/>
              </a:buClr>
              <a:buSzPct val="45000"/>
              <a:buFont typeface="Wingdings" charset="2"/>
              <a:buChar char=""/>
            </a:pPr>
            <a:r>
              <a:rPr b="0" lang="ru-RU" sz="2000" spc="-1" strike="noStrike">
                <a:solidFill>
                  <a:srgbClr val="000000"/>
                </a:solidFill>
                <a:uFill>
                  <a:solidFill>
                    <a:srgbClr val="ffffff"/>
                  </a:solidFill>
                </a:uFill>
                <a:latin typeface="Arial"/>
              </a:rPr>
              <a:t>Седьмой уровень структуры</a:t>
            </a:r>
            <a:endParaRPr b="0" lang="ru-RU"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685800" y="2130480"/>
            <a:ext cx="7770600" cy="1468080"/>
          </a:xfrm>
          <a:prstGeom prst="rect">
            <a:avLst/>
          </a:prstGeom>
        </p:spPr>
        <p:txBody>
          <a:bodyPr lIns="0" rIns="0" tIns="0" bIns="0" anchor="ctr"/>
          <a:p>
            <a:r>
              <a:rPr b="0" lang="ru-RU" sz="1800" spc="-1" strike="noStrike">
                <a:solidFill>
                  <a:srgbClr val="000000"/>
                </a:solidFill>
                <a:uFill>
                  <a:solidFill>
                    <a:srgbClr val="ffffff"/>
                  </a:solidFill>
                </a:uFill>
                <a:latin typeface="Arial"/>
              </a:rPr>
              <a:t>Для правки текста заголовка щёлкните мышью</a:t>
            </a:r>
            <a:endParaRPr b="0" lang="ru-RU" sz="1800" spc="-1" strike="noStrike">
              <a:solidFill>
                <a:srgbClr val="000000"/>
              </a:solidFill>
              <a:uFill>
                <a:solidFill>
                  <a:srgbClr val="ffffff"/>
                </a:solidFill>
              </a:uFill>
              <a:latin typeface="Arial"/>
            </a:endParaRPr>
          </a:p>
        </p:txBody>
      </p:sp>
      <p:sp>
        <p:nvSpPr>
          <p:cNvPr id="39" name="PlaceHolder 2"/>
          <p:cNvSpPr>
            <a:spLocks noGrp="1"/>
          </p:cNvSpPr>
          <p:nvPr>
            <p:ph type="body"/>
          </p:nvPr>
        </p:nvSpPr>
        <p:spPr>
          <a:xfrm>
            <a:off x="457200" y="1604520"/>
            <a:ext cx="1958760" cy="3976200"/>
          </a:xfrm>
          <a:prstGeom prst="rect">
            <a:avLst/>
          </a:prstGeom>
        </p:spPr>
        <p:txBody>
          <a:bodyPr lIns="0" rIns="0" tIns="0" bIns="0"/>
          <a:p>
            <a:pPr marL="432000" indent="-324000">
              <a:spcBef>
                <a:spcPts val="1417"/>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Для правки структуры щёлкните мышью</a:t>
            </a:r>
            <a:endParaRPr b="0" lang="ru-RU" sz="1800" spc="-1" strike="noStrike">
              <a:solidFill>
                <a:srgbClr val="000000"/>
              </a:solidFill>
              <a:uFill>
                <a:solidFill>
                  <a:srgbClr val="ffffff"/>
                </a:solidFill>
              </a:uFill>
              <a:latin typeface="Arial"/>
            </a:endParaRPr>
          </a:p>
          <a:p>
            <a:pPr lvl="1" marL="864000" indent="-324000">
              <a:spcBef>
                <a:spcPts val="1134"/>
              </a:spcBef>
              <a:buClr>
                <a:srgbClr val="000000"/>
              </a:buClr>
              <a:buSzPct val="75000"/>
              <a:buFont typeface="Symbol" charset="2"/>
              <a:buChar char=""/>
            </a:pPr>
            <a:r>
              <a:rPr b="0" lang="ru-RU" sz="1800" spc="-1" strike="noStrike">
                <a:solidFill>
                  <a:srgbClr val="000000"/>
                </a:solidFill>
                <a:uFill>
                  <a:solidFill>
                    <a:srgbClr val="ffffff"/>
                  </a:solidFill>
                </a:uFill>
                <a:latin typeface="Arial"/>
              </a:rPr>
              <a:t>Второй уровень структуры</a:t>
            </a:r>
            <a:endParaRPr b="0" lang="ru-RU" sz="1800" spc="-1" strike="noStrike">
              <a:solidFill>
                <a:srgbClr val="000000"/>
              </a:solidFill>
              <a:uFill>
                <a:solidFill>
                  <a:srgbClr val="ffffff"/>
                </a:solidFill>
              </a:uFill>
              <a:latin typeface="Arial"/>
            </a:endParaRPr>
          </a:p>
          <a:p>
            <a:pPr lvl="2" marL="1296000" indent="-288000">
              <a:spcBef>
                <a:spcPts val="850"/>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Третий уровень структуры</a:t>
            </a:r>
            <a:endParaRPr b="0" lang="ru-RU" sz="1800" spc="-1" strike="noStrike">
              <a:solidFill>
                <a:srgbClr val="000000"/>
              </a:solidFill>
              <a:uFill>
                <a:solidFill>
                  <a:srgbClr val="ffffff"/>
                </a:solidFill>
              </a:uFill>
              <a:latin typeface="Arial"/>
            </a:endParaRPr>
          </a:p>
          <a:p>
            <a:pPr lvl="3" marL="1728000" indent="-216000">
              <a:spcBef>
                <a:spcPts val="567"/>
              </a:spcBef>
              <a:buClr>
                <a:srgbClr val="000000"/>
              </a:buClr>
              <a:buSzPct val="75000"/>
              <a:buFont typeface="Symbol" charset="2"/>
              <a:buChar char=""/>
            </a:pPr>
            <a:r>
              <a:rPr b="0" lang="ru-RU" sz="1800" spc="-1" strike="noStrike">
                <a:solidFill>
                  <a:srgbClr val="000000"/>
                </a:solidFill>
                <a:uFill>
                  <a:solidFill>
                    <a:srgbClr val="ffffff"/>
                  </a:solidFill>
                </a:uFill>
                <a:latin typeface="Arial"/>
              </a:rPr>
              <a:t>Четвёртый уровень структуры</a:t>
            </a:r>
            <a:endParaRPr b="0" lang="ru-RU" sz="1800" spc="-1" strike="noStrike">
              <a:solidFill>
                <a:srgbClr val="000000"/>
              </a:solidFill>
              <a:uFill>
                <a:solidFill>
                  <a:srgbClr val="ffffff"/>
                </a:solidFill>
              </a:uFill>
              <a:latin typeface="Arial"/>
            </a:endParaRPr>
          </a:p>
          <a:p>
            <a:pPr lvl="4" marL="2160000" indent="-216000">
              <a:spcBef>
                <a:spcPts val="283"/>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Пятый уровень структуры</a:t>
            </a:r>
            <a:endParaRPr b="0" lang="ru-RU" sz="1800" spc="-1" strike="noStrike">
              <a:solidFill>
                <a:srgbClr val="000000"/>
              </a:solidFill>
              <a:uFill>
                <a:solidFill>
                  <a:srgbClr val="ffffff"/>
                </a:solidFill>
              </a:uFill>
              <a:latin typeface="Arial"/>
            </a:endParaRPr>
          </a:p>
          <a:p>
            <a:pPr lvl="5" marL="2592000" indent="-216000">
              <a:spcBef>
                <a:spcPts val="283"/>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Шестой уровень структуры</a:t>
            </a:r>
            <a:endParaRPr b="0" lang="ru-RU" sz="1800" spc="-1" strike="noStrike">
              <a:solidFill>
                <a:srgbClr val="000000"/>
              </a:solidFill>
              <a:uFill>
                <a:solidFill>
                  <a:srgbClr val="ffffff"/>
                </a:solidFill>
              </a:uFill>
              <a:latin typeface="Arial"/>
            </a:endParaRPr>
          </a:p>
          <a:p>
            <a:pPr lvl="6" marL="3024000" indent="-216000">
              <a:spcBef>
                <a:spcPts val="283"/>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Седьмой уровень структуры</a:t>
            </a:r>
            <a:endParaRPr b="0" lang="ru-RU" sz="1800" spc="-1" strike="noStrike">
              <a:solidFill>
                <a:srgbClr val="000000"/>
              </a:solidFill>
              <a:uFill>
                <a:solidFill>
                  <a:srgbClr val="ffffff"/>
                </a:solidFill>
              </a:uFill>
              <a:latin typeface="Arial"/>
            </a:endParaRPr>
          </a:p>
        </p:txBody>
      </p:sp>
      <p:sp>
        <p:nvSpPr>
          <p:cNvPr id="40" name="PlaceHolder 3"/>
          <p:cNvSpPr>
            <a:spLocks noGrp="1"/>
          </p:cNvSpPr>
          <p:nvPr>
            <p:ph type="body"/>
          </p:nvPr>
        </p:nvSpPr>
        <p:spPr>
          <a:xfrm>
            <a:off x="2514600" y="1604520"/>
            <a:ext cx="1958760" cy="3976200"/>
          </a:xfrm>
          <a:prstGeom prst="rect">
            <a:avLst/>
          </a:prstGeom>
        </p:spPr>
        <p:txBody>
          <a:bodyPr lIns="0" rIns="0" tIns="0" bIns="0"/>
          <a:p>
            <a:pPr marL="432000" indent="-324000">
              <a:spcBef>
                <a:spcPts val="1417"/>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Для правки структуры щёлкните мышью</a:t>
            </a:r>
            <a:endParaRPr b="0" lang="ru-RU" sz="1800" spc="-1" strike="noStrike">
              <a:solidFill>
                <a:srgbClr val="000000"/>
              </a:solidFill>
              <a:uFill>
                <a:solidFill>
                  <a:srgbClr val="ffffff"/>
                </a:solidFill>
              </a:uFill>
              <a:latin typeface="Arial"/>
            </a:endParaRPr>
          </a:p>
          <a:p>
            <a:pPr lvl="1" marL="864000" indent="-324000">
              <a:spcBef>
                <a:spcPts val="1134"/>
              </a:spcBef>
              <a:buClr>
                <a:srgbClr val="000000"/>
              </a:buClr>
              <a:buSzPct val="75000"/>
              <a:buFont typeface="Symbol" charset="2"/>
              <a:buChar char=""/>
            </a:pPr>
            <a:r>
              <a:rPr b="0" lang="ru-RU" sz="1800" spc="-1" strike="noStrike">
                <a:solidFill>
                  <a:srgbClr val="000000"/>
                </a:solidFill>
                <a:uFill>
                  <a:solidFill>
                    <a:srgbClr val="ffffff"/>
                  </a:solidFill>
                </a:uFill>
                <a:latin typeface="Arial"/>
              </a:rPr>
              <a:t>Второй уровень структуры</a:t>
            </a:r>
            <a:endParaRPr b="0" lang="ru-RU" sz="1800" spc="-1" strike="noStrike">
              <a:solidFill>
                <a:srgbClr val="000000"/>
              </a:solidFill>
              <a:uFill>
                <a:solidFill>
                  <a:srgbClr val="ffffff"/>
                </a:solidFill>
              </a:uFill>
              <a:latin typeface="Arial"/>
            </a:endParaRPr>
          </a:p>
          <a:p>
            <a:pPr lvl="2" marL="1296000" indent="-288000">
              <a:spcBef>
                <a:spcPts val="850"/>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Третий уровень структуры</a:t>
            </a:r>
            <a:endParaRPr b="0" lang="ru-RU" sz="1800" spc="-1" strike="noStrike">
              <a:solidFill>
                <a:srgbClr val="000000"/>
              </a:solidFill>
              <a:uFill>
                <a:solidFill>
                  <a:srgbClr val="ffffff"/>
                </a:solidFill>
              </a:uFill>
              <a:latin typeface="Arial"/>
            </a:endParaRPr>
          </a:p>
          <a:p>
            <a:pPr lvl="3" marL="1728000" indent="-216000">
              <a:spcBef>
                <a:spcPts val="567"/>
              </a:spcBef>
              <a:buClr>
                <a:srgbClr val="000000"/>
              </a:buClr>
              <a:buSzPct val="75000"/>
              <a:buFont typeface="Symbol" charset="2"/>
              <a:buChar char=""/>
            </a:pPr>
            <a:r>
              <a:rPr b="0" lang="ru-RU" sz="1800" spc="-1" strike="noStrike">
                <a:solidFill>
                  <a:srgbClr val="000000"/>
                </a:solidFill>
                <a:uFill>
                  <a:solidFill>
                    <a:srgbClr val="ffffff"/>
                  </a:solidFill>
                </a:uFill>
                <a:latin typeface="Arial"/>
              </a:rPr>
              <a:t>Четвёртый уровень структуры</a:t>
            </a:r>
            <a:endParaRPr b="0" lang="ru-RU" sz="1800" spc="-1" strike="noStrike">
              <a:solidFill>
                <a:srgbClr val="000000"/>
              </a:solidFill>
              <a:uFill>
                <a:solidFill>
                  <a:srgbClr val="ffffff"/>
                </a:solidFill>
              </a:uFill>
              <a:latin typeface="Arial"/>
            </a:endParaRPr>
          </a:p>
          <a:p>
            <a:pPr lvl="4" marL="2160000" indent="-216000">
              <a:spcBef>
                <a:spcPts val="283"/>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Пятый уровень структуры</a:t>
            </a:r>
            <a:endParaRPr b="0" lang="ru-RU" sz="1800" spc="-1" strike="noStrike">
              <a:solidFill>
                <a:srgbClr val="000000"/>
              </a:solidFill>
              <a:uFill>
                <a:solidFill>
                  <a:srgbClr val="ffffff"/>
                </a:solidFill>
              </a:uFill>
              <a:latin typeface="Arial"/>
            </a:endParaRPr>
          </a:p>
          <a:p>
            <a:pPr lvl="5" marL="2592000" indent="-216000">
              <a:spcBef>
                <a:spcPts val="283"/>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Шестой уровень структуры</a:t>
            </a:r>
            <a:endParaRPr b="0" lang="ru-RU" sz="1800" spc="-1" strike="noStrike">
              <a:solidFill>
                <a:srgbClr val="000000"/>
              </a:solidFill>
              <a:uFill>
                <a:solidFill>
                  <a:srgbClr val="ffffff"/>
                </a:solidFill>
              </a:uFill>
              <a:latin typeface="Arial"/>
            </a:endParaRPr>
          </a:p>
          <a:p>
            <a:pPr lvl="6" marL="3024000" indent="-216000">
              <a:spcBef>
                <a:spcPts val="283"/>
              </a:spcBef>
              <a:buClr>
                <a:srgbClr val="000000"/>
              </a:buClr>
              <a:buSzPct val="45000"/>
              <a:buFont typeface="Wingdings" charset="2"/>
              <a:buChar char=""/>
            </a:pPr>
            <a:r>
              <a:rPr b="0" lang="ru-RU" sz="1800" spc="-1" strike="noStrike">
                <a:solidFill>
                  <a:srgbClr val="000000"/>
                </a:solidFill>
                <a:uFill>
                  <a:solidFill>
                    <a:srgbClr val="ffffff"/>
                  </a:solidFill>
                </a:uFill>
                <a:latin typeface="Arial"/>
              </a:rPr>
              <a:t>Седьмой уровень структуры</a:t>
            </a:r>
            <a:endParaRPr b="0" lang="ru-RU" sz="18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6.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6.xml"/><Relationship Id="rId3" Type="http://schemas.openxmlformats.org/officeDocument/2006/relationships/notesSlide" Target="../notesSlides/notesSlide11.xml"/>
</Relationships>
</file>

<file path=ppt/slides/_rels/slide2.xml.rels><?xml version="1.0" encoding="UTF-8"?>
<Relationships xmlns="http://schemas.openxmlformats.org/package/2006/relationships"><Relationship Id="rId1" Type="http://schemas.openxmlformats.org/officeDocument/2006/relationships/hyperlink" Target="https://ru.wikipedia.org/wiki/1955_&#1075;&#1086;&#1076;" TargetMode="External"/><Relationship Id="rId2" Type="http://schemas.openxmlformats.org/officeDocument/2006/relationships/image" Target="../media/image1.png"/><Relationship Id="rId3" Type="http://schemas.openxmlformats.org/officeDocument/2006/relationships/slideLayout" Target="../slideLayouts/slideLayout16.xml"/><Relationship Id="rId4"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hyperlink" Target="https://ru.wikipedia.org/wiki/9_&#1072;&#1087;&#1088;&#1077;&#1083;&#1103;" TargetMode="External"/><Relationship Id="rId2" Type="http://schemas.openxmlformats.org/officeDocument/2006/relationships/hyperlink" Target="https://ru.wikipedia.org/wiki/&#1042;&#1077;&#1089;&#1090;&#1084;&#1080;&#1085;&#1089;&#1090;&#1077;&#1088;" TargetMode="External"/><Relationship Id="rId3" Type="http://schemas.openxmlformats.org/officeDocument/2006/relationships/image" Target="../media/image2.png"/><Relationship Id="rId4" Type="http://schemas.openxmlformats.org/officeDocument/2006/relationships/hyperlink" Target="https://ru.wikipedia.org/wiki/&#1040;&#1085;&#1075;&#1083;&#1080;&#1103;" TargetMode="External"/><Relationship Id="rId5" Type="http://schemas.openxmlformats.org/officeDocument/2006/relationships/hyperlink" Target="https://ru.wikipedia.org/wiki/&#1048;&#1088;&#1083;&#1072;&#1085;&#1076;&#1080;&#1103;" TargetMode="External"/><Relationship Id="rId6" Type="http://schemas.openxmlformats.org/officeDocument/2006/relationships/hyperlink" Target="https://ru.wikipedia.org/wiki/&#1048;&#1090;&#1072;&#1083;&#1080;&#1103;" TargetMode="External"/><Relationship Id="rId7" Type="http://schemas.openxmlformats.org/officeDocument/2006/relationships/hyperlink" Target="https://ru.wikipedia.org/wiki/&#1048;&#1085;&#1076;&#1080;&#1103;" TargetMode="External"/><Relationship Id="rId8" Type="http://schemas.openxmlformats.org/officeDocument/2006/relationships/hyperlink" Target="https://ru.wikipedia.org/wiki/&#1052;&#1086;&#1089;&#1090;" TargetMode="External"/><Relationship Id="rId9" Type="http://schemas.openxmlformats.org/officeDocument/2006/relationships/hyperlink" Target="https://ru.wikipedia.org/wiki/&#1050;&#1083;&#1080;&#1092;&#1090;&#1086;&#1085;&#1089;&#1082;&#1080;&#1081;_&#1084;&#1086;&#1089;&#1090;" TargetMode="External"/><Relationship Id="rId10" Type="http://schemas.openxmlformats.org/officeDocument/2006/relationships/hyperlink" Target="https://ru.wikipedia.org/wiki/&#1041;&#1088;&#1080;&#1089;&#1090;&#1086;&#1083;&#1100;" TargetMode="External"/><Relationship Id="rId11" Type="http://schemas.openxmlformats.org/officeDocument/2006/relationships/slideLayout" Target="../slideLayouts/slideLayout16.xml"/><Relationship Id="rId12"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hyperlink" Target="https://ru.wikipedia.org/wiki/&#1057;&#1080;&#1085;&#1076;&#1088;&#1086;&#1084;_&#1087;&#1088;&#1080;&#1086;&#1073;&#1088;&#1077;&#1090;&#1105;&#1085;&#1085;&#1086;&#1075;&#1086;_&#1080;&#1084;&#1084;&#1091;&#1085;&#1085;&#1086;&#1075;&#1086;_&#1076;&#1077;&#1092;&#1080;&#1094;&#1080;&#1090;&#1072;" TargetMode="External"/><Relationship Id="rId2" Type="http://schemas.openxmlformats.org/officeDocument/2006/relationships/image" Target="../media/image3.png"/><Relationship Id="rId3" Type="http://schemas.openxmlformats.org/officeDocument/2006/relationships/slideLayout" Target="../slideLayouts/slideLayout16.xml"/><Relationship Id="rId4"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6.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6.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6.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hyperlink" Target="https://24smi.org/celebrity/3991-uiliam-shekspir.html?utm_source=bio&amp;utm_medium=body&amp;utm_campaign=content&quot; /t &quot;_blank" TargetMode="External"/><Relationship Id="rId2" Type="http://schemas.openxmlformats.org/officeDocument/2006/relationships/image" Target="../media/image7.png"/><Relationship Id="rId3" Type="http://schemas.openxmlformats.org/officeDocument/2006/relationships/slideLayout" Target="../slideLayouts/slideLayout16.xml"/><Relationship Id="rId4"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6.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 name="CustomShape 1"/>
          <p:cNvSpPr/>
          <p:nvPr/>
        </p:nvSpPr>
        <p:spPr>
          <a:xfrm>
            <a:off x="651960" y="1482480"/>
            <a:ext cx="7770600" cy="1468080"/>
          </a:xfrm>
          <a:prstGeom prst="rect">
            <a:avLst/>
          </a:prstGeom>
          <a:noFill/>
          <a:ln>
            <a:noFill/>
          </a:ln>
        </p:spPr>
        <p:style>
          <a:lnRef idx="0"/>
          <a:fillRef idx="0"/>
          <a:effectRef idx="0"/>
          <a:fontRef idx="minor"/>
        </p:style>
        <p:txBody>
          <a:bodyPr lIns="0" rIns="0" tIns="0" bIns="0" anchor="ctr"/>
          <a:p>
            <a:pPr algn="ctr">
              <a:lnSpc>
                <a:spcPct val="100000"/>
              </a:lnSpc>
            </a:pPr>
            <a:r>
              <a:rPr b="0" lang="ru-RU" sz="4800" spc="-1" strike="noStrike">
                <a:solidFill>
                  <a:srgbClr val="007fff"/>
                </a:solidFill>
                <a:uFill>
                  <a:solidFill>
                    <a:srgbClr val="ffffff"/>
                  </a:solidFill>
                </a:uFill>
                <a:latin typeface="Calibri"/>
                <a:ea typeface="DejaVu Sans"/>
              </a:rPr>
              <a:t>Выдающиеся люди Великобритании</a:t>
            </a:r>
            <a:endParaRPr b="0" lang="ru-RU" sz="1800" spc="-1" strike="noStrike">
              <a:solidFill>
                <a:srgbClr val="000000"/>
              </a:solidFill>
              <a:uFill>
                <a:solidFill>
                  <a:srgbClr val="ffffff"/>
                </a:solidFill>
              </a:uFill>
              <a:latin typeface="Arial"/>
            </a:endParaRPr>
          </a:p>
        </p:txBody>
      </p:sp>
      <p:sp>
        <p:nvSpPr>
          <p:cNvPr id="83" name="CustomShape 2"/>
          <p:cNvSpPr/>
          <p:nvPr/>
        </p:nvSpPr>
        <p:spPr>
          <a:xfrm>
            <a:off x="457200" y="1604520"/>
            <a:ext cx="8227800" cy="3975840"/>
          </a:xfrm>
          <a:prstGeom prst="rect">
            <a:avLst/>
          </a:prstGeom>
          <a:noFill/>
          <a:ln>
            <a:noFill/>
          </a:ln>
        </p:spPr>
        <p:style>
          <a:lnRef idx="0"/>
          <a:fillRef idx="0"/>
          <a:effectRef idx="0"/>
          <a:fontRef idx="minor"/>
        </p:style>
        <p:txBody>
          <a:bodyPr lIns="0" rIns="0" tIns="0" bIns="0" anchor="ctr"/>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endParaRPr b="0" lang="ru-RU" sz="1800" spc="-1" strike="noStrike">
              <a:solidFill>
                <a:srgbClr val="000000"/>
              </a:solidFill>
              <a:uFill>
                <a:solidFill>
                  <a:srgbClr val="ffffff"/>
                </a:solidFill>
              </a:uFill>
              <a:latin typeface="Arial"/>
            </a:endParaRPr>
          </a:p>
          <a:p>
            <a:pPr algn="r">
              <a:lnSpc>
                <a:spcPct val="100000"/>
              </a:lnSpc>
            </a:pPr>
            <a:r>
              <a:rPr b="0" lang="ru-RU" sz="2200" spc="-1" strike="noStrike">
                <a:solidFill>
                  <a:srgbClr val="0000ff"/>
                </a:solidFill>
                <a:uFill>
                  <a:solidFill>
                    <a:srgbClr val="ffffff"/>
                  </a:solidFill>
                </a:uFill>
                <a:latin typeface="Times New Roman"/>
                <a:ea typeface="Times New Roman"/>
              </a:rPr>
              <a:t>Учитель английского языка:Невраева И.В.</a:t>
            </a:r>
            <a:endParaRPr b="0" lang="ru-RU" sz="1800" spc="-1" strike="noStrike">
              <a:solidFill>
                <a:srgbClr val="000000"/>
              </a:solidFill>
              <a:uFill>
                <a:solidFill>
                  <a:srgbClr val="ffffff"/>
                </a:solidFill>
              </a:uFill>
              <a:latin typeface="Arial"/>
            </a:endParaRPr>
          </a:p>
        </p:txBody>
      </p:sp>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1"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0" lang="ru-RU" sz="2400" spc="-1" strike="noStrike">
                <a:solidFill>
                  <a:srgbClr val="007fff"/>
                </a:solidFill>
                <a:uFill>
                  <a:solidFill>
                    <a:srgbClr val="ffffff"/>
                  </a:solidFill>
                </a:uFill>
                <a:latin typeface="Times New Roman"/>
                <a:ea typeface="Times New Roman"/>
              </a:rPr>
              <a:t>Горацио Нельсон </a:t>
            </a:r>
            <a:endParaRPr b="0" lang="ru-RU" sz="1800" spc="-1" strike="noStrike">
              <a:solidFill>
                <a:srgbClr val="000000"/>
              </a:solidFill>
              <a:uFill>
                <a:solidFill>
                  <a:srgbClr val="ffffff"/>
                </a:solidFill>
              </a:uFill>
              <a:latin typeface="Arial"/>
            </a:endParaRPr>
          </a:p>
          <a:p>
            <a:pPr algn="ctr">
              <a:lnSpc>
                <a:spcPct val="100000"/>
              </a:lnSpc>
            </a:pPr>
            <a:r>
              <a:rPr b="0" lang="ru-RU" sz="2400" spc="-1" strike="noStrike">
                <a:solidFill>
                  <a:srgbClr val="007fff"/>
                </a:solidFill>
                <a:uFill>
                  <a:solidFill>
                    <a:srgbClr val="ffffff"/>
                  </a:solidFill>
                </a:uFill>
                <a:latin typeface="Times New Roman"/>
                <a:ea typeface="Times New Roman"/>
              </a:rPr>
              <a:t>(29 сентября 1758 г. - 21 октября 1805 г.)</a:t>
            </a:r>
            <a:endParaRPr b="0" lang="ru-RU" sz="1800" spc="-1" strike="noStrike">
              <a:solidFill>
                <a:srgbClr val="000000"/>
              </a:solidFill>
              <a:uFill>
                <a:solidFill>
                  <a:srgbClr val="ffffff"/>
                </a:solidFill>
              </a:uFill>
              <a:latin typeface="Arial"/>
            </a:endParaRPr>
          </a:p>
        </p:txBody>
      </p:sp>
      <p:sp>
        <p:nvSpPr>
          <p:cNvPr id="122" name="CustomShape 2"/>
          <p:cNvSpPr/>
          <p:nvPr/>
        </p:nvSpPr>
        <p:spPr>
          <a:xfrm>
            <a:off x="457200" y="1604520"/>
            <a:ext cx="4014360" cy="3975840"/>
          </a:xfrm>
          <a:prstGeom prst="rect">
            <a:avLst/>
          </a:prstGeom>
          <a:noFill/>
          <a:ln>
            <a:noFill/>
          </a:ln>
        </p:spPr>
        <p:style>
          <a:lnRef idx="0"/>
          <a:fillRef idx="0"/>
          <a:effectRef idx="0"/>
          <a:fontRef idx="minor"/>
        </p:style>
      </p:sp>
      <p:sp>
        <p:nvSpPr>
          <p:cNvPr id="123" name="CustomShape 3"/>
          <p:cNvSpPr/>
          <p:nvPr/>
        </p:nvSpPr>
        <p:spPr>
          <a:xfrm>
            <a:off x="4674240" y="1604520"/>
            <a:ext cx="4180320" cy="4946040"/>
          </a:xfrm>
          <a:prstGeom prst="rect">
            <a:avLst/>
          </a:prstGeom>
          <a:noFill/>
          <a:ln>
            <a:noFill/>
          </a:ln>
        </p:spPr>
        <p:style>
          <a:lnRef idx="0"/>
          <a:fillRef idx="0"/>
          <a:effectRef idx="0"/>
          <a:fontRef idx="minor"/>
        </p:style>
        <p:txBody>
          <a:bodyPr lIns="0" rIns="0" tIns="0" bIns="0"/>
          <a:p>
            <a:pPr algn="just">
              <a:lnSpc>
                <a:spcPct val="150000"/>
              </a:lnSpc>
            </a:pPr>
            <a:r>
              <a:rPr b="0" lang="ru-RU" sz="2400" spc="-1" strike="noStrike">
                <a:solidFill>
                  <a:srgbClr val="000000"/>
                </a:solidFill>
                <a:uFill>
                  <a:solidFill>
                    <a:srgbClr val="ffffff"/>
                  </a:solidFill>
                </a:uFill>
                <a:latin typeface="Times New Roman"/>
                <a:ea typeface="Times New Roman"/>
              </a:rPr>
              <a:t> </a:t>
            </a:r>
            <a:r>
              <a:rPr b="0" lang="ru-RU" sz="2000" spc="-1" strike="noStrike">
                <a:solidFill>
                  <a:srgbClr val="000000"/>
                </a:solidFill>
                <a:uFill>
                  <a:solidFill>
                    <a:srgbClr val="ffffff"/>
                  </a:solidFill>
                </a:uFill>
                <a:latin typeface="Times New Roman"/>
                <a:ea typeface="Times New Roman"/>
              </a:rPr>
              <a:t>Выдающийся британский флотоводец, вице-адмирал, виконт. С 1798 года - командующий эскадрой в Средиземном море, одержал ряд побед над флотом Франции, в том числе при Абукире (1798), а в 1805 году - над франко-испанским флотом в Трафальгарской битве (сам адмирал Нельсон в ходе этого сражения был смертельно ранен). Похоронен в Лондоне. </a:t>
            </a:r>
            <a:endParaRPr b="0" lang="ru-RU" sz="1800" spc="-1" strike="noStrike">
              <a:solidFill>
                <a:srgbClr val="000000"/>
              </a:solidFill>
              <a:uFill>
                <a:solidFill>
                  <a:srgbClr val="ffffff"/>
                </a:solidFill>
              </a:uFill>
              <a:latin typeface="Arial"/>
            </a:endParaRPr>
          </a:p>
        </p:txBody>
      </p:sp>
      <p:pic>
        <p:nvPicPr>
          <p:cNvPr id="124" name="" descr=""/>
          <p:cNvPicPr/>
          <p:nvPr/>
        </p:nvPicPr>
        <p:blipFill>
          <a:blip r:embed="rId1"/>
          <a:stretch/>
        </p:blipFill>
        <p:spPr>
          <a:xfrm>
            <a:off x="156600" y="1604520"/>
            <a:ext cx="4314960" cy="5018040"/>
          </a:xfrm>
          <a:prstGeom prst="rect">
            <a:avLst/>
          </a:prstGeom>
          <a:ln>
            <a:noFill/>
          </a:ln>
        </p:spPr>
      </p:pic>
    </p:spTree>
  </p:cSld>
  <p:timing>
    <p:tnLst>
      <p:par>
        <p:cTn id="19" dur="indefinite" restart="never" nodeType="tmRoot">
          <p:childTnLst>
            <p:seq>
              <p:cTn id="20"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5"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Times New Roman"/>
              </a:rPr>
              <a:t>Оливер Кромвель</a:t>
            </a:r>
            <a:r>
              <a:rPr b="0" lang="ru-RU" sz="2400" spc="-1" strike="noStrike">
                <a:solidFill>
                  <a:srgbClr val="007fff"/>
                </a:solidFill>
                <a:uFill>
                  <a:solidFill>
                    <a:srgbClr val="ffffff"/>
                  </a:solidFill>
                </a:uFill>
                <a:latin typeface="Times New Roman"/>
                <a:ea typeface="Times New Roman"/>
              </a:rPr>
              <a:t> </a:t>
            </a:r>
            <a:endParaRPr b="0" lang="ru-RU" sz="1800" spc="-1" strike="noStrike">
              <a:solidFill>
                <a:srgbClr val="000000"/>
              </a:solidFill>
              <a:uFill>
                <a:solidFill>
                  <a:srgbClr val="ffffff"/>
                </a:solidFill>
              </a:uFill>
              <a:latin typeface="Arial"/>
            </a:endParaRPr>
          </a:p>
          <a:p>
            <a:pPr algn="ctr">
              <a:lnSpc>
                <a:spcPct val="100000"/>
              </a:lnSpc>
            </a:pPr>
            <a:r>
              <a:rPr b="0" lang="ru-RU" sz="2400" spc="-1" strike="noStrike">
                <a:solidFill>
                  <a:srgbClr val="007fff"/>
                </a:solidFill>
                <a:uFill>
                  <a:solidFill>
                    <a:srgbClr val="ffffff"/>
                  </a:solidFill>
                </a:uFill>
                <a:latin typeface="Times New Roman"/>
                <a:ea typeface="Times New Roman"/>
              </a:rPr>
              <a:t>(05.05.1599г. Хантингдон, Англия- </a:t>
            </a:r>
            <a:endParaRPr b="0" lang="ru-RU" sz="1800" spc="-1" strike="noStrike">
              <a:solidFill>
                <a:srgbClr val="000000"/>
              </a:solidFill>
              <a:uFill>
                <a:solidFill>
                  <a:srgbClr val="ffffff"/>
                </a:solidFill>
              </a:uFill>
              <a:latin typeface="Arial"/>
            </a:endParaRPr>
          </a:p>
          <a:p>
            <a:pPr algn="ctr">
              <a:lnSpc>
                <a:spcPct val="100000"/>
              </a:lnSpc>
            </a:pPr>
            <a:r>
              <a:rPr b="0" lang="ru-RU" sz="2400" spc="-1" strike="noStrike">
                <a:solidFill>
                  <a:srgbClr val="007fff"/>
                </a:solidFill>
                <a:uFill>
                  <a:solidFill>
                    <a:srgbClr val="ffffff"/>
                  </a:solidFill>
                </a:uFill>
                <a:latin typeface="Times New Roman"/>
                <a:ea typeface="Times New Roman"/>
              </a:rPr>
              <a:t>13.09.1658 Уайтхолл, Англия)</a:t>
            </a:r>
            <a:endParaRPr b="0" lang="ru-RU" sz="1800" spc="-1" strike="noStrike">
              <a:solidFill>
                <a:srgbClr val="000000"/>
              </a:solidFill>
              <a:uFill>
                <a:solidFill>
                  <a:srgbClr val="ffffff"/>
                </a:solidFill>
              </a:uFill>
              <a:latin typeface="Arial"/>
            </a:endParaRPr>
          </a:p>
        </p:txBody>
      </p:sp>
      <p:sp>
        <p:nvSpPr>
          <p:cNvPr id="126" name="CustomShape 2"/>
          <p:cNvSpPr/>
          <p:nvPr/>
        </p:nvSpPr>
        <p:spPr>
          <a:xfrm>
            <a:off x="457200" y="1604520"/>
            <a:ext cx="4014360" cy="3975840"/>
          </a:xfrm>
          <a:prstGeom prst="rect">
            <a:avLst/>
          </a:prstGeom>
          <a:noFill/>
          <a:ln>
            <a:noFill/>
          </a:ln>
        </p:spPr>
        <p:style>
          <a:lnRef idx="0"/>
          <a:fillRef idx="0"/>
          <a:effectRef idx="0"/>
          <a:fontRef idx="minor"/>
        </p:style>
      </p:sp>
      <p:sp>
        <p:nvSpPr>
          <p:cNvPr id="127" name="CustomShape 3"/>
          <p:cNvSpPr/>
          <p:nvPr/>
        </p:nvSpPr>
        <p:spPr>
          <a:xfrm>
            <a:off x="4674240" y="1604520"/>
            <a:ext cx="4252320" cy="4946040"/>
          </a:xfrm>
          <a:prstGeom prst="rect">
            <a:avLst/>
          </a:prstGeom>
          <a:noFill/>
          <a:ln>
            <a:noFill/>
          </a:ln>
        </p:spPr>
        <p:style>
          <a:lnRef idx="0"/>
          <a:fillRef idx="0"/>
          <a:effectRef idx="0"/>
          <a:fontRef idx="minor"/>
        </p:style>
        <p:txBody>
          <a:bodyPr lIns="0" rIns="0" tIns="0" bIns="0"/>
          <a:p>
            <a:r>
              <a:rPr b="0" lang="ru-RU" sz="1800" spc="-1" strike="noStrike">
                <a:solidFill>
                  <a:srgbClr val="000000"/>
                </a:solidFill>
                <a:uFill>
                  <a:solidFill>
                    <a:srgbClr val="ffffff"/>
                  </a:solidFill>
                </a:uFill>
                <a:latin typeface="Times New Roman"/>
                <a:ea typeface="Times New Roman"/>
              </a:rPr>
              <a:t> </a:t>
            </a:r>
            <a:r>
              <a:rPr b="0" lang="ru-RU" sz="1800" spc="-1" strike="noStrike">
                <a:solidFill>
                  <a:srgbClr val="000000"/>
                </a:solidFill>
                <a:uFill>
                  <a:solidFill>
                    <a:srgbClr val="ffffff"/>
                  </a:solidFill>
                </a:uFill>
                <a:latin typeface="Times New Roman"/>
                <a:ea typeface="Times New Roman"/>
              </a:rPr>
              <a:t>Английский военачальник, политик. </a:t>
            </a:r>
            <a:endParaRPr b="0" lang="ru-RU" sz="1800" spc="-1" strike="noStrike">
              <a:solidFill>
                <a:srgbClr val="000000"/>
              </a:solidFill>
              <a:uFill>
                <a:solidFill>
                  <a:srgbClr val="ffffff"/>
                </a:solidFill>
              </a:uFill>
              <a:latin typeface="Arial"/>
            </a:endParaRPr>
          </a:p>
          <a:p>
            <a:pPr>
              <a:lnSpc>
                <a:spcPct val="150000"/>
              </a:lnSpc>
            </a:pPr>
            <a:r>
              <a:rPr b="0" lang="ru-RU" sz="1800" spc="-1" strike="noStrike">
                <a:solidFill>
                  <a:srgbClr val="000000"/>
                </a:solidFill>
                <a:uFill>
                  <a:solidFill>
                    <a:srgbClr val="ffffff"/>
                  </a:solidFill>
                </a:uFill>
                <a:latin typeface="Times New Roman"/>
                <a:ea typeface="Times New Roman"/>
              </a:rPr>
              <a:t>Оливер Кромвель – один из величайших английских военачальников 16-17 веков, государственный деятель. Историки часто называют его вождем независимых, возглавившим Английскую революцию. В поздние годы стал больше заниматься политикой, был удостоен почетных должностей лорд-протектора и лорд-генерала Англии, Шотландии и Ирландии</a:t>
            </a:r>
            <a:endParaRPr b="0" lang="ru-RU" sz="1800" spc="-1" strike="noStrike">
              <a:solidFill>
                <a:srgbClr val="000000"/>
              </a:solidFill>
              <a:uFill>
                <a:solidFill>
                  <a:srgbClr val="ffffff"/>
                </a:solidFill>
              </a:uFill>
              <a:latin typeface="Arial"/>
            </a:endParaRPr>
          </a:p>
        </p:txBody>
      </p:sp>
      <p:pic>
        <p:nvPicPr>
          <p:cNvPr id="128" name="" descr=""/>
          <p:cNvPicPr/>
          <p:nvPr/>
        </p:nvPicPr>
        <p:blipFill>
          <a:blip r:embed="rId1"/>
          <a:stretch/>
        </p:blipFill>
        <p:spPr>
          <a:xfrm>
            <a:off x="216000" y="1512000"/>
            <a:ext cx="4255560" cy="5182560"/>
          </a:xfrm>
          <a:prstGeom prst="rect">
            <a:avLst/>
          </a:prstGeom>
          <a:ln>
            <a:noFill/>
          </a:ln>
        </p:spPr>
      </p:pic>
    </p:spTree>
  </p:cSld>
  <p:timing>
    <p:tnLst>
      <p:par>
        <p:cTn id="21" dur="indefinite" restart="never" nodeType="tmRoot">
          <p:childTnLst>
            <p:seq>
              <p:cTn id="22"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4"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1" lang="ru-RU" sz="2200" spc="-1" strike="noStrike" u="sng">
                <a:solidFill>
                  <a:srgbClr val="007fff"/>
                </a:solidFill>
                <a:uFill>
                  <a:solidFill>
                    <a:srgbClr val="ffffff"/>
                  </a:solidFill>
                </a:uFill>
                <a:latin typeface="Times New Roman"/>
                <a:ea typeface="Times New Roman"/>
              </a:rPr>
              <a:t>Уинстон Леонард Спенсер-Черчилль</a:t>
            </a:r>
            <a:r>
              <a:rPr b="0" lang="ru-RU" sz="2200" spc="-1" strike="noStrike">
                <a:solidFill>
                  <a:srgbClr val="007fff"/>
                </a:solidFill>
                <a:uFill>
                  <a:solidFill>
                    <a:srgbClr val="ffffff"/>
                  </a:solidFill>
                </a:uFill>
                <a:latin typeface="Times New Roman"/>
                <a:ea typeface="Times New Roman"/>
              </a:rPr>
              <a:t> </a:t>
            </a:r>
            <a:endParaRPr b="0" lang="ru-RU" sz="1800" spc="-1" strike="noStrike">
              <a:solidFill>
                <a:srgbClr val="000000"/>
              </a:solidFill>
              <a:uFill>
                <a:solidFill>
                  <a:srgbClr val="ffffff"/>
                </a:solidFill>
              </a:uFill>
              <a:latin typeface="Arial"/>
            </a:endParaRPr>
          </a:p>
        </p:txBody>
      </p:sp>
      <p:sp>
        <p:nvSpPr>
          <p:cNvPr id="85" name="CustomShape 2"/>
          <p:cNvSpPr/>
          <p:nvPr/>
        </p:nvSpPr>
        <p:spPr>
          <a:xfrm>
            <a:off x="457200" y="1604520"/>
            <a:ext cx="4014360" cy="3975840"/>
          </a:xfrm>
          <a:prstGeom prst="rect">
            <a:avLst/>
          </a:prstGeom>
          <a:noFill/>
          <a:ln>
            <a:noFill/>
          </a:ln>
        </p:spPr>
        <p:style>
          <a:lnRef idx="0"/>
          <a:fillRef idx="0"/>
          <a:effectRef idx="0"/>
          <a:fontRef idx="minor"/>
        </p:style>
      </p:sp>
      <p:sp>
        <p:nvSpPr>
          <p:cNvPr id="86" name="CustomShape 3"/>
          <p:cNvSpPr/>
          <p:nvPr/>
        </p:nvSpPr>
        <p:spPr>
          <a:xfrm>
            <a:off x="4674240" y="1296000"/>
            <a:ext cx="4014360" cy="5398560"/>
          </a:xfrm>
          <a:prstGeom prst="rect">
            <a:avLst/>
          </a:prstGeom>
          <a:noFill/>
          <a:ln>
            <a:noFill/>
          </a:ln>
        </p:spPr>
        <p:style>
          <a:lnRef idx="0"/>
          <a:fillRef idx="0"/>
          <a:effectRef idx="0"/>
          <a:fontRef idx="minor"/>
        </p:style>
        <p:txBody>
          <a:bodyPr lIns="0" rIns="0" tIns="0" bIns="0"/>
          <a:p>
            <a:pPr algn="ctr">
              <a:lnSpc>
                <a:spcPct val="150000"/>
              </a:lnSpc>
              <a:spcBef>
                <a:spcPts val="1417"/>
              </a:spcBef>
            </a:pPr>
            <a:r>
              <a:rPr b="0" lang="ru-RU" sz="2400" spc="-1" strike="noStrike">
                <a:solidFill>
                  <a:srgbClr val="000000"/>
                </a:solidFill>
                <a:uFill>
                  <a:solidFill>
                    <a:srgbClr val="ffffff"/>
                  </a:solidFill>
                </a:uFill>
                <a:latin typeface="Times New Roman"/>
                <a:ea typeface="Times New Roman"/>
              </a:rPr>
              <a:t> </a:t>
            </a:r>
            <a:r>
              <a:rPr b="0" lang="ru-RU" sz="2000" spc="-1" strike="noStrike">
                <a:solidFill>
                  <a:srgbClr val="000000"/>
                </a:solidFill>
                <a:uFill>
                  <a:solidFill>
                    <a:srgbClr val="ffffff"/>
                  </a:solidFill>
                </a:uFill>
                <a:latin typeface="Times New Roman"/>
                <a:ea typeface="Times New Roman"/>
              </a:rPr>
              <a:t>Он был британским государственным и политическим деятелем, премьер-министром Великобритании в 1940-1945 и 1951-1955</a:t>
            </a:r>
            <a:r>
              <a:rPr b="0" lang="ru-RU" sz="2000" spc="-1" strike="noStrike" u="sng">
                <a:solidFill>
                  <a:srgbClr val="0000ff"/>
                </a:solidFill>
                <a:uFill>
                  <a:solidFill>
                    <a:srgbClr val="ffffff"/>
                  </a:solidFill>
                </a:uFill>
                <a:latin typeface="Times New Roman"/>
                <a:ea typeface="Times New Roman"/>
                <a:hlinkClick r:id="rId1"/>
              </a:rPr>
              <a:t> </a:t>
            </a:r>
            <a:r>
              <a:rPr b="0" lang="ru-RU" sz="2000" spc="-1" strike="noStrike">
                <a:solidFill>
                  <a:srgbClr val="000000"/>
                </a:solidFill>
                <a:uFill>
                  <a:solidFill>
                    <a:srgbClr val="ffffff"/>
                  </a:solidFill>
                </a:uFill>
                <a:latin typeface="Times New Roman"/>
                <a:ea typeface="Times New Roman"/>
              </a:rPr>
              <a:t>годах; военнослужащий запаса, журналист, писатель, художник, почётный член Британской академии (1952), лауреат Нобелевской премии по литературе (1953). </a:t>
            </a:r>
            <a:endParaRPr b="0" lang="ru-RU" sz="1800" spc="-1" strike="noStrike">
              <a:solidFill>
                <a:srgbClr val="000000"/>
              </a:solidFill>
              <a:uFill>
                <a:solidFill>
                  <a:srgbClr val="ffffff"/>
                </a:solidFill>
              </a:uFill>
              <a:latin typeface="Arial"/>
            </a:endParaRPr>
          </a:p>
        </p:txBody>
      </p:sp>
      <p:pic>
        <p:nvPicPr>
          <p:cNvPr id="87" name="" descr=""/>
          <p:cNvPicPr/>
          <p:nvPr/>
        </p:nvPicPr>
        <p:blipFill>
          <a:blip r:embed="rId2"/>
          <a:stretch/>
        </p:blipFill>
        <p:spPr>
          <a:xfrm>
            <a:off x="60840" y="1224000"/>
            <a:ext cx="4410720" cy="5542560"/>
          </a:xfrm>
          <a:prstGeom prst="rect">
            <a:avLst/>
          </a:prstGeom>
          <a:ln>
            <a:noFill/>
          </a:ln>
        </p:spPr>
      </p:pic>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Microsoft YaHei"/>
              </a:rPr>
              <a:t>Изамба́рд Ки́нгдом Брюне́ль </a:t>
            </a:r>
            <a:endParaRPr b="0" lang="ru-RU" sz="1800" spc="-1" strike="noStrike">
              <a:solidFill>
                <a:srgbClr val="000000"/>
              </a:solidFill>
              <a:uFill>
                <a:solidFill>
                  <a:srgbClr val="ffffff"/>
                </a:solidFill>
              </a:uFill>
              <a:latin typeface="Arial"/>
            </a:endParaRPr>
          </a:p>
          <a:p>
            <a:pPr algn="ctr">
              <a:lnSpc>
                <a:spcPct val="100000"/>
              </a:lnSpc>
            </a:pPr>
            <a:r>
              <a:rPr b="1" lang="ru-RU" sz="2400" spc="-1" strike="noStrike">
                <a:solidFill>
                  <a:srgbClr val="007fff"/>
                </a:solidFill>
                <a:uFill>
                  <a:solidFill>
                    <a:srgbClr val="ffffff"/>
                  </a:solidFill>
                </a:uFill>
                <a:latin typeface="Times New Roman"/>
                <a:ea typeface="Microsoft YaHei"/>
              </a:rPr>
              <a:t>( </a:t>
            </a:r>
            <a:r>
              <a:rPr b="0" lang="ru-RU" sz="2400" spc="-1" strike="noStrike">
                <a:solidFill>
                  <a:srgbClr val="007fff"/>
                </a:solidFill>
                <a:uFill>
                  <a:solidFill>
                    <a:srgbClr val="ffffff"/>
                  </a:solidFill>
                </a:uFill>
                <a:latin typeface="Times New Roman"/>
                <a:ea typeface="Microsoft YaHei"/>
              </a:rPr>
              <a:t>9</a:t>
            </a:r>
            <a:r>
              <a:rPr b="1" lang="ru-RU" sz="2400" spc="-1" strike="noStrike">
                <a:solidFill>
                  <a:srgbClr val="007fff"/>
                </a:solidFill>
                <a:uFill>
                  <a:solidFill>
                    <a:srgbClr val="ffffff"/>
                  </a:solidFill>
                </a:uFill>
                <a:latin typeface="Times New Roman"/>
                <a:ea typeface="Microsoft YaHei"/>
              </a:rPr>
              <a:t> </a:t>
            </a:r>
            <a:r>
              <a:rPr b="0" lang="ru-RU" sz="2400" spc="-1" strike="noStrike" u="sng">
                <a:solidFill>
                  <a:srgbClr val="0000ff"/>
                </a:solidFill>
                <a:uFill>
                  <a:solidFill>
                    <a:srgbClr val="ffffff"/>
                  </a:solidFill>
                </a:uFill>
                <a:latin typeface="Times New Roman"/>
                <a:ea typeface="Microsoft YaHei"/>
                <a:hlinkClick r:id="rId1"/>
              </a:rPr>
              <a:t>ап</a:t>
            </a:r>
            <a:r>
              <a:rPr b="0" lang="ru-RU" sz="2400" spc="-1" strike="noStrike">
                <a:solidFill>
                  <a:srgbClr val="007fff"/>
                </a:solidFill>
                <a:uFill>
                  <a:solidFill>
                    <a:srgbClr val="ffffff"/>
                  </a:solidFill>
                </a:uFill>
                <a:latin typeface="Times New Roman"/>
                <a:ea typeface="Microsoft YaHei"/>
              </a:rPr>
              <a:t>реля 1806г., Портсмут — 15 сентября1859, </a:t>
            </a:r>
            <a:r>
              <a:rPr b="0" lang="ru-RU" sz="2400" spc="-1" strike="noStrike" u="sng">
                <a:solidFill>
                  <a:srgbClr val="0000ff"/>
                </a:solidFill>
                <a:uFill>
                  <a:solidFill>
                    <a:srgbClr val="ffffff"/>
                  </a:solidFill>
                </a:uFill>
                <a:latin typeface="Times New Roman"/>
                <a:ea typeface="Microsoft YaHei"/>
                <a:hlinkClick r:id="rId2"/>
              </a:rPr>
              <a:t>Вестминстер</a:t>
            </a:r>
            <a:r>
              <a:rPr b="0" lang="ru-RU" sz="2400" spc="-1" strike="noStrike">
                <a:solidFill>
                  <a:srgbClr val="007fff"/>
                </a:solidFill>
                <a:uFill>
                  <a:solidFill>
                    <a:srgbClr val="ffffff"/>
                  </a:solidFill>
                </a:uFill>
                <a:latin typeface="Times New Roman"/>
                <a:ea typeface="Microsoft YaHei"/>
              </a:rPr>
              <a:t>) </a:t>
            </a:r>
            <a:endParaRPr b="0" lang="ru-RU" sz="1800" spc="-1" strike="noStrike">
              <a:solidFill>
                <a:srgbClr val="000000"/>
              </a:solidFill>
              <a:uFill>
                <a:solidFill>
                  <a:srgbClr val="ffffff"/>
                </a:solidFill>
              </a:uFill>
              <a:latin typeface="Arial"/>
            </a:endParaRPr>
          </a:p>
        </p:txBody>
      </p:sp>
      <p:sp>
        <p:nvSpPr>
          <p:cNvPr id="89" name="CustomShape 2"/>
          <p:cNvSpPr/>
          <p:nvPr/>
        </p:nvSpPr>
        <p:spPr>
          <a:xfrm>
            <a:off x="457200" y="1604520"/>
            <a:ext cx="4014360" cy="3975840"/>
          </a:xfrm>
          <a:prstGeom prst="rect">
            <a:avLst/>
          </a:prstGeom>
          <a:noFill/>
          <a:ln>
            <a:noFill/>
          </a:ln>
        </p:spPr>
        <p:style>
          <a:lnRef idx="0"/>
          <a:fillRef idx="0"/>
          <a:effectRef idx="0"/>
          <a:fontRef idx="minor"/>
        </p:style>
      </p:sp>
      <p:pic>
        <p:nvPicPr>
          <p:cNvPr id="90" name="" descr=""/>
          <p:cNvPicPr/>
          <p:nvPr/>
        </p:nvPicPr>
        <p:blipFill>
          <a:blip r:embed="rId3"/>
          <a:stretch/>
        </p:blipFill>
        <p:spPr>
          <a:xfrm>
            <a:off x="51480" y="1418400"/>
            <a:ext cx="4420080" cy="5348160"/>
          </a:xfrm>
          <a:prstGeom prst="rect">
            <a:avLst/>
          </a:prstGeom>
          <a:ln>
            <a:noFill/>
          </a:ln>
        </p:spPr>
      </p:pic>
      <p:sp>
        <p:nvSpPr>
          <p:cNvPr id="91" name="CustomShape 3"/>
          <p:cNvSpPr/>
          <p:nvPr/>
        </p:nvSpPr>
        <p:spPr>
          <a:xfrm>
            <a:off x="4776120" y="1434600"/>
            <a:ext cx="4174560" cy="5204160"/>
          </a:xfrm>
          <a:prstGeom prst="rect">
            <a:avLst/>
          </a:prstGeom>
          <a:noFill/>
          <a:ln>
            <a:noFill/>
          </a:ln>
        </p:spPr>
        <p:style>
          <a:lnRef idx="0"/>
          <a:fillRef idx="0"/>
          <a:effectRef idx="0"/>
          <a:fontRef idx="minor"/>
        </p:style>
        <p:txBody>
          <a:bodyPr lIns="90000" rIns="90000" tIns="45000" bIns="45000"/>
          <a:p>
            <a:endParaRPr b="0" lang="ru-RU" sz="1800" spc="-1" strike="noStrike">
              <a:solidFill>
                <a:srgbClr val="000000"/>
              </a:solidFill>
              <a:uFill>
                <a:solidFill>
                  <a:srgbClr val="ffffff"/>
                </a:solidFill>
              </a:uFill>
              <a:latin typeface="Arial"/>
            </a:endParaRPr>
          </a:p>
          <a:p>
            <a:endParaRPr b="0" lang="ru-RU" sz="1800" spc="-1" strike="noStrike">
              <a:solidFill>
                <a:srgbClr val="000000"/>
              </a:solidFill>
              <a:uFill>
                <a:solidFill>
                  <a:srgbClr val="ffffff"/>
                </a:solidFill>
              </a:uFill>
              <a:latin typeface="Arial"/>
            </a:endParaRPr>
          </a:p>
        </p:txBody>
      </p:sp>
      <p:sp>
        <p:nvSpPr>
          <p:cNvPr id="92" name="CustomShape 4"/>
          <p:cNvSpPr/>
          <p:nvPr/>
        </p:nvSpPr>
        <p:spPr>
          <a:xfrm>
            <a:off x="4776120" y="1511280"/>
            <a:ext cx="4174560" cy="5127480"/>
          </a:xfrm>
          <a:prstGeom prst="rect">
            <a:avLst/>
          </a:prstGeom>
          <a:noFill/>
          <a:ln>
            <a:noFill/>
          </a:ln>
        </p:spPr>
        <p:style>
          <a:lnRef idx="0"/>
          <a:fillRef idx="0"/>
          <a:effectRef idx="0"/>
          <a:fontRef idx="minor"/>
        </p:style>
        <p:txBody>
          <a:bodyPr lIns="90000" rIns="90000" tIns="45000" bIns="45000"/>
          <a:p>
            <a:r>
              <a:rPr b="0" lang="ru-RU" sz="2400" spc="-1" strike="noStrike">
                <a:solidFill>
                  <a:srgbClr val="000000"/>
                </a:solidFill>
                <a:uFill>
                  <a:solidFill>
                    <a:srgbClr val="ffffff"/>
                  </a:solidFill>
                </a:uFill>
                <a:latin typeface="Times New Roman"/>
                <a:ea typeface="Microsoft YaHei"/>
              </a:rPr>
              <a:t>Британский инженер, одна из крупных фигур в истории промышленной революции.</a:t>
            </a:r>
            <a:endParaRPr b="0" lang="ru-RU" sz="1800" spc="-1" strike="noStrike">
              <a:solidFill>
                <a:srgbClr val="000000"/>
              </a:solidFill>
              <a:uFill>
                <a:solidFill>
                  <a:srgbClr val="ffffff"/>
                </a:solidFill>
              </a:uFill>
              <a:latin typeface="Arial"/>
            </a:endParaRPr>
          </a:p>
          <a:p>
            <a:r>
              <a:rPr b="0" lang="ru-RU" sz="2400" spc="-1" strike="noStrike">
                <a:solidFill>
                  <a:srgbClr val="000000"/>
                </a:solidFill>
                <a:uFill>
                  <a:solidFill>
                    <a:srgbClr val="ffffff"/>
                  </a:solidFill>
                </a:uFill>
                <a:latin typeface="Times New Roman"/>
                <a:ea typeface="Microsoft YaHei"/>
              </a:rPr>
              <a:t>За свою жизнь он построил:</a:t>
            </a:r>
            <a:endParaRPr b="0" lang="ru-RU" sz="1800" spc="-1" strike="noStrike">
              <a:solidFill>
                <a:srgbClr val="000000"/>
              </a:solidFill>
              <a:uFill>
                <a:solidFill>
                  <a:srgbClr val="ffffff"/>
                </a:solidFill>
              </a:uFill>
              <a:latin typeface="Arial"/>
            </a:endParaRPr>
          </a:p>
          <a:p>
            <a:r>
              <a:rPr b="0" lang="ru-RU" sz="2400" spc="-1" strike="noStrike">
                <a:solidFill>
                  <a:srgbClr val="000000"/>
                </a:solidFill>
                <a:uFill>
                  <a:solidFill>
                    <a:srgbClr val="ffffff"/>
                  </a:solidFill>
                </a:uFill>
                <a:latin typeface="Times New Roman"/>
                <a:ea typeface="Microsoft YaHei"/>
              </a:rPr>
              <a:t>-25 железных дорог в </a:t>
            </a:r>
            <a:r>
              <a:rPr b="0" lang="ru-RU" sz="2400" spc="-1" strike="noStrike" u="sng">
                <a:solidFill>
                  <a:srgbClr val="0000ff"/>
                </a:solidFill>
                <a:uFill>
                  <a:solidFill>
                    <a:srgbClr val="ffffff"/>
                  </a:solidFill>
                </a:uFill>
                <a:latin typeface="Times New Roman"/>
                <a:ea typeface="Microsoft YaHei"/>
                <a:hlinkClick r:id="rId4"/>
              </a:rPr>
              <a:t>Англии</a:t>
            </a:r>
            <a:r>
              <a:rPr b="0" lang="ru-RU" sz="2400" spc="-1" strike="noStrike">
                <a:solidFill>
                  <a:srgbClr val="000000"/>
                </a:solidFill>
                <a:uFill>
                  <a:solidFill>
                    <a:srgbClr val="ffffff"/>
                  </a:solidFill>
                </a:uFill>
                <a:latin typeface="Times New Roman"/>
                <a:ea typeface="Microsoft YaHei"/>
              </a:rPr>
              <a:t>, </a:t>
            </a:r>
            <a:r>
              <a:rPr b="0" lang="ru-RU" sz="2400" spc="-1" strike="noStrike" u="sng">
                <a:solidFill>
                  <a:srgbClr val="0000ff"/>
                </a:solidFill>
                <a:uFill>
                  <a:solidFill>
                    <a:srgbClr val="ffffff"/>
                  </a:solidFill>
                </a:uFill>
                <a:latin typeface="Times New Roman"/>
                <a:ea typeface="Microsoft YaHei"/>
                <a:hlinkClick r:id="rId5"/>
              </a:rPr>
              <a:t>Ирландии</a:t>
            </a:r>
            <a:r>
              <a:rPr b="0" lang="ru-RU" sz="2400" spc="-1" strike="noStrike">
                <a:solidFill>
                  <a:srgbClr val="000000"/>
                </a:solidFill>
                <a:uFill>
                  <a:solidFill>
                    <a:srgbClr val="ffffff"/>
                  </a:solidFill>
                </a:uFill>
                <a:latin typeface="Times New Roman"/>
                <a:ea typeface="Microsoft YaHei"/>
              </a:rPr>
              <a:t>, </a:t>
            </a:r>
            <a:r>
              <a:rPr b="0" lang="ru-RU" sz="2400" spc="-1" strike="noStrike" u="sng">
                <a:solidFill>
                  <a:srgbClr val="0000ff"/>
                </a:solidFill>
                <a:uFill>
                  <a:solidFill>
                    <a:srgbClr val="ffffff"/>
                  </a:solidFill>
                </a:uFill>
                <a:latin typeface="Times New Roman"/>
                <a:ea typeface="Microsoft YaHei"/>
                <a:hlinkClick r:id="rId6"/>
              </a:rPr>
              <a:t>Италии</a:t>
            </a:r>
            <a:r>
              <a:rPr b="0" lang="ru-RU" sz="2400" spc="-1" strike="noStrike">
                <a:solidFill>
                  <a:srgbClr val="000000"/>
                </a:solidFill>
                <a:uFill>
                  <a:solidFill>
                    <a:srgbClr val="ffffff"/>
                  </a:solidFill>
                </a:uFill>
                <a:latin typeface="Times New Roman"/>
                <a:ea typeface="Microsoft YaHei"/>
              </a:rPr>
              <a:t>, </a:t>
            </a:r>
            <a:r>
              <a:rPr b="0" lang="ru-RU" sz="2400" spc="-1" strike="noStrike" u="sng">
                <a:solidFill>
                  <a:srgbClr val="0000ff"/>
                </a:solidFill>
                <a:uFill>
                  <a:solidFill>
                    <a:srgbClr val="ffffff"/>
                  </a:solidFill>
                </a:uFill>
                <a:latin typeface="Times New Roman"/>
                <a:ea typeface="Microsoft YaHei"/>
                <a:hlinkClick r:id="rId7"/>
              </a:rPr>
              <a:t>Индии</a:t>
            </a:r>
            <a:r>
              <a:rPr b="0" lang="ru-RU" sz="2400" spc="-1" strike="noStrike">
                <a:solidFill>
                  <a:srgbClr val="000000"/>
                </a:solidFill>
                <a:uFill>
                  <a:solidFill>
                    <a:srgbClr val="ffffff"/>
                  </a:solidFill>
                </a:uFill>
                <a:latin typeface="Times New Roman"/>
                <a:ea typeface="Microsoft YaHei"/>
              </a:rPr>
              <a:t>.</a:t>
            </a:r>
            <a:endParaRPr b="0" lang="ru-RU" sz="1800" spc="-1" strike="noStrike">
              <a:solidFill>
                <a:srgbClr val="000000"/>
              </a:solidFill>
              <a:uFill>
                <a:solidFill>
                  <a:srgbClr val="ffffff"/>
                </a:solidFill>
              </a:uFill>
              <a:latin typeface="Arial"/>
            </a:endParaRPr>
          </a:p>
          <a:p>
            <a:r>
              <a:rPr b="0" lang="ru-RU" sz="2400" spc="-1" strike="noStrike">
                <a:solidFill>
                  <a:srgbClr val="000000"/>
                </a:solidFill>
                <a:uFill>
                  <a:solidFill>
                    <a:srgbClr val="ffffff"/>
                  </a:solidFill>
                </a:uFill>
                <a:latin typeface="Times New Roman"/>
                <a:ea typeface="Microsoft YaHei"/>
              </a:rPr>
              <a:t>-8 пирсов и сухих доков,</a:t>
            </a:r>
            <a:endParaRPr b="0" lang="ru-RU" sz="1800" spc="-1" strike="noStrike">
              <a:solidFill>
                <a:srgbClr val="000000"/>
              </a:solidFill>
              <a:uFill>
                <a:solidFill>
                  <a:srgbClr val="ffffff"/>
                </a:solidFill>
              </a:uFill>
              <a:latin typeface="Arial"/>
            </a:endParaRPr>
          </a:p>
          <a:p>
            <a:r>
              <a:rPr b="0" lang="ru-RU" sz="2400" spc="-1" strike="noStrike">
                <a:solidFill>
                  <a:srgbClr val="000000"/>
                </a:solidFill>
                <a:uFill>
                  <a:solidFill>
                    <a:srgbClr val="ffffff"/>
                  </a:solidFill>
                </a:uFill>
                <a:latin typeface="Times New Roman"/>
                <a:ea typeface="Microsoft YaHei"/>
              </a:rPr>
              <a:t>-5 висячих мостов,</a:t>
            </a:r>
            <a:endParaRPr b="0" lang="ru-RU" sz="1800" spc="-1" strike="noStrike">
              <a:solidFill>
                <a:srgbClr val="000000"/>
              </a:solidFill>
              <a:uFill>
                <a:solidFill>
                  <a:srgbClr val="ffffff"/>
                </a:solidFill>
              </a:uFill>
              <a:latin typeface="Arial"/>
            </a:endParaRPr>
          </a:p>
          <a:p>
            <a:r>
              <a:rPr b="0" lang="ru-RU" sz="2400" spc="-1" strike="noStrike">
                <a:solidFill>
                  <a:srgbClr val="000000"/>
                </a:solidFill>
                <a:uFill>
                  <a:solidFill>
                    <a:srgbClr val="ffffff"/>
                  </a:solidFill>
                </a:uFill>
                <a:latin typeface="Times New Roman"/>
                <a:ea typeface="Microsoft YaHei"/>
              </a:rPr>
              <a:t>-125 железнодорожных </a:t>
            </a:r>
            <a:r>
              <a:rPr b="0" lang="ru-RU" sz="2400" spc="-1" strike="noStrike" u="sng">
                <a:solidFill>
                  <a:srgbClr val="0000ff"/>
                </a:solidFill>
                <a:uFill>
                  <a:solidFill>
                    <a:srgbClr val="ffffff"/>
                  </a:solidFill>
                </a:uFill>
                <a:latin typeface="Times New Roman"/>
                <a:ea typeface="Microsoft YaHei"/>
                <a:hlinkClick r:id="rId8"/>
              </a:rPr>
              <a:t>мостов</a:t>
            </a:r>
            <a:r>
              <a:rPr b="0" lang="ru-RU" sz="2400" spc="-1" strike="noStrike">
                <a:solidFill>
                  <a:srgbClr val="000000"/>
                </a:solidFill>
                <a:uFill>
                  <a:solidFill>
                    <a:srgbClr val="ffffff"/>
                  </a:solidFill>
                </a:uFill>
                <a:latin typeface="Times New Roman"/>
                <a:ea typeface="Microsoft YaHei"/>
              </a:rPr>
              <a:t>, в том числе </a:t>
            </a:r>
            <a:r>
              <a:rPr b="0" lang="ru-RU" sz="2400" spc="-1" strike="noStrike" u="sng">
                <a:solidFill>
                  <a:srgbClr val="0000ff"/>
                </a:solidFill>
                <a:uFill>
                  <a:solidFill>
                    <a:srgbClr val="ffffff"/>
                  </a:solidFill>
                </a:uFill>
                <a:latin typeface="Times New Roman"/>
                <a:ea typeface="Microsoft YaHei"/>
                <a:hlinkClick r:id="rId9"/>
              </a:rPr>
              <a:t>Клифтонский мост</a:t>
            </a:r>
            <a:r>
              <a:rPr b="0" lang="ru-RU" sz="2400" spc="-1" strike="noStrike">
                <a:solidFill>
                  <a:srgbClr val="000000"/>
                </a:solidFill>
                <a:uFill>
                  <a:solidFill>
                    <a:srgbClr val="ffffff"/>
                  </a:solidFill>
                </a:uFill>
                <a:latin typeface="Times New Roman"/>
                <a:ea typeface="Microsoft YaHei"/>
              </a:rPr>
              <a:t> у г. </a:t>
            </a:r>
            <a:r>
              <a:rPr b="0" lang="ru-RU" sz="2400" spc="-1" strike="noStrike" u="sng">
                <a:solidFill>
                  <a:srgbClr val="0000ff"/>
                </a:solidFill>
                <a:uFill>
                  <a:solidFill>
                    <a:srgbClr val="ffffff"/>
                  </a:solidFill>
                </a:uFill>
                <a:latin typeface="Times New Roman"/>
                <a:ea typeface="Microsoft YaHei"/>
                <a:hlinkClick r:id="rId10"/>
              </a:rPr>
              <a:t>Бристоль</a:t>
            </a:r>
            <a:r>
              <a:rPr b="0" lang="ru-RU" sz="2400" spc="-1" strike="noStrike">
                <a:solidFill>
                  <a:srgbClr val="000000"/>
                </a:solidFill>
                <a:uFill>
                  <a:solidFill>
                    <a:srgbClr val="ffffff"/>
                  </a:solidFill>
                </a:uFill>
                <a:latin typeface="Times New Roman"/>
                <a:ea typeface="Microsoft YaHei"/>
              </a:rPr>
              <a:t>,</a:t>
            </a:r>
            <a:endParaRPr b="0" lang="ru-RU" sz="1800" spc="-1" strike="noStrike">
              <a:solidFill>
                <a:srgbClr val="000000"/>
              </a:solidFill>
              <a:uFill>
                <a:solidFill>
                  <a:srgbClr val="ffffff"/>
                </a:solidFill>
              </a:uFill>
              <a:latin typeface="Arial"/>
            </a:endParaRPr>
          </a:p>
          <a:p>
            <a:r>
              <a:rPr b="0" lang="ru-RU" sz="2400" spc="-1" strike="noStrike">
                <a:solidFill>
                  <a:srgbClr val="000000"/>
                </a:solidFill>
                <a:uFill>
                  <a:solidFill>
                    <a:srgbClr val="ffffff"/>
                  </a:solidFill>
                </a:uFill>
                <a:latin typeface="Times New Roman"/>
                <a:ea typeface="Microsoft YaHei"/>
              </a:rPr>
              <a:t> </a:t>
            </a:r>
            <a:r>
              <a:rPr b="0" lang="ru-RU" sz="2400" spc="-1" strike="noStrike">
                <a:solidFill>
                  <a:srgbClr val="000000"/>
                </a:solidFill>
                <a:uFill>
                  <a:solidFill>
                    <a:srgbClr val="ffffff"/>
                  </a:solidFill>
                </a:uFill>
                <a:latin typeface="Times New Roman"/>
                <a:ea typeface="Microsoft YaHei"/>
              </a:rPr>
              <a:t>-3 крупных парохода.</a:t>
            </a:r>
            <a:endParaRPr b="0" lang="ru-RU" sz="1800" spc="-1" strike="noStrike">
              <a:solidFill>
                <a:srgbClr val="000000"/>
              </a:solidFill>
              <a:uFill>
                <a:solidFill>
                  <a:srgbClr val="ffffff"/>
                </a:solidFill>
              </a:uFill>
              <a:latin typeface="Arial"/>
            </a:endParaRPr>
          </a:p>
          <a:p>
            <a:endParaRPr b="0" lang="ru-RU" sz="1800" spc="-1" strike="noStrike">
              <a:solidFill>
                <a:srgbClr val="000000"/>
              </a:solidFill>
              <a:uFill>
                <a:solidFill>
                  <a:srgbClr val="ffffff"/>
                </a:solidFill>
              </a:uFill>
              <a:latin typeface="Arial"/>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 name="CustomShape 1"/>
          <p:cNvSpPr/>
          <p:nvPr/>
        </p:nvSpPr>
        <p:spPr>
          <a:xfrm>
            <a:off x="155520" y="-144360"/>
            <a:ext cx="303120" cy="303120"/>
          </a:xfrm>
          <a:prstGeom prst="rect">
            <a:avLst/>
          </a:prstGeom>
          <a:noFill/>
          <a:ln>
            <a:noFill/>
          </a:ln>
        </p:spPr>
        <p:style>
          <a:lnRef idx="0"/>
          <a:fillRef idx="0"/>
          <a:effectRef idx="0"/>
          <a:fontRef idx="minor"/>
        </p:style>
      </p:sp>
      <p:sp>
        <p:nvSpPr>
          <p:cNvPr id="94" name="CustomShape 2"/>
          <p:cNvSpPr/>
          <p:nvPr/>
        </p:nvSpPr>
        <p:spPr>
          <a:xfrm>
            <a:off x="155520" y="-144360"/>
            <a:ext cx="303120" cy="303120"/>
          </a:xfrm>
          <a:prstGeom prst="rect">
            <a:avLst/>
          </a:prstGeom>
          <a:noFill/>
          <a:ln>
            <a:noFill/>
          </a:ln>
        </p:spPr>
        <p:style>
          <a:lnRef idx="0"/>
          <a:fillRef idx="0"/>
          <a:effectRef idx="0"/>
          <a:fontRef idx="minor"/>
        </p:style>
      </p:sp>
      <p:sp>
        <p:nvSpPr>
          <p:cNvPr id="95" name="CustomShape 3"/>
          <p:cNvSpPr/>
          <p:nvPr/>
        </p:nvSpPr>
        <p:spPr>
          <a:xfrm>
            <a:off x="2286000" y="889920"/>
            <a:ext cx="4570200" cy="3929400"/>
          </a:xfrm>
          <a:prstGeom prst="rect">
            <a:avLst/>
          </a:prstGeom>
          <a:noFill/>
          <a:ln>
            <a:noFill/>
          </a:ln>
        </p:spPr>
        <p:style>
          <a:lnRef idx="0"/>
          <a:fillRef idx="0"/>
          <a:effectRef idx="0"/>
          <a:fontRef idx="minor"/>
        </p:style>
      </p:sp>
      <p:sp>
        <p:nvSpPr>
          <p:cNvPr id="96" name="CustomShape 4"/>
          <p:cNvSpPr/>
          <p:nvPr/>
        </p:nvSpPr>
        <p:spPr>
          <a:xfrm>
            <a:off x="457200" y="172080"/>
            <a:ext cx="8227800" cy="1346760"/>
          </a:xfrm>
          <a:prstGeom prst="rect">
            <a:avLst/>
          </a:prstGeom>
          <a:noFill/>
          <a:ln>
            <a:noFill/>
          </a:ln>
        </p:spPr>
        <p:style>
          <a:lnRef idx="0"/>
          <a:fillRef idx="0"/>
          <a:effectRef idx="0"/>
          <a:fontRef idx="minor"/>
        </p:style>
        <p:txBody>
          <a:bodyPr lIns="0" rIns="0" tIns="0" bIns="0" anchor="ctr"/>
          <a:p>
            <a:pPr algn="ctr">
              <a:lnSpc>
                <a:spcPct val="100000"/>
              </a:lnSpc>
            </a:pPr>
            <a:r>
              <a:rPr b="1" lang="ru-RU" sz="2200" spc="-1" strike="noStrike">
                <a:solidFill>
                  <a:srgbClr val="007fff"/>
                </a:solidFill>
                <a:uFill>
                  <a:solidFill>
                    <a:srgbClr val="ffffff"/>
                  </a:solidFill>
                </a:uFill>
                <a:latin typeface="Times New Roman"/>
                <a:ea typeface="Microsoft YaHei"/>
              </a:rPr>
              <a:t>Диа́на, принце́сса Уэ́льская </a:t>
            </a:r>
            <a:endParaRPr b="0" lang="ru-RU" sz="1800" spc="-1" strike="noStrike">
              <a:solidFill>
                <a:srgbClr val="000000"/>
              </a:solidFill>
              <a:uFill>
                <a:solidFill>
                  <a:srgbClr val="ffffff"/>
                </a:solidFill>
              </a:uFill>
              <a:latin typeface="Arial"/>
            </a:endParaRPr>
          </a:p>
          <a:p>
            <a:pPr algn="ctr">
              <a:lnSpc>
                <a:spcPct val="150000"/>
              </a:lnSpc>
            </a:pPr>
            <a:r>
              <a:rPr b="1" lang="ru-RU" sz="2200" spc="-1" strike="noStrike">
                <a:solidFill>
                  <a:srgbClr val="007fff"/>
                </a:solidFill>
                <a:uFill>
                  <a:solidFill>
                    <a:srgbClr val="ffffff"/>
                  </a:solidFill>
                </a:uFill>
                <a:latin typeface="Times New Roman"/>
                <a:ea typeface="Microsoft YaHei"/>
              </a:rPr>
              <a:t>(</a:t>
            </a:r>
            <a:r>
              <a:rPr b="0" lang="ru-RU" sz="2200" spc="-1" strike="noStrike">
                <a:solidFill>
                  <a:srgbClr val="007fff"/>
                </a:solidFill>
                <a:uFill>
                  <a:solidFill>
                    <a:srgbClr val="ffffff"/>
                  </a:solidFill>
                </a:uFill>
                <a:latin typeface="Times New Roman"/>
                <a:ea typeface="Microsoft YaHei"/>
              </a:rPr>
              <a:t>01.07.1961 Сандрингем, Англия - 31.08.1997 Париж, Франция).</a:t>
            </a:r>
            <a:r>
              <a:rPr b="1" lang="ru-RU" sz="2200" spc="-1" strike="noStrike">
                <a:solidFill>
                  <a:srgbClr val="007fff"/>
                </a:solidFill>
                <a:uFill>
                  <a:solidFill>
                    <a:srgbClr val="ffffff"/>
                  </a:solidFill>
                </a:uFill>
                <a:latin typeface="Times New Roman"/>
                <a:ea typeface="Microsoft YaHei"/>
              </a:rPr>
              <a:t> </a:t>
            </a:r>
            <a:r>
              <a:rPr b="0" lang="ru-RU" sz="2200" spc="-1" strike="noStrike">
                <a:solidFill>
                  <a:srgbClr val="007fff"/>
                </a:solidFill>
                <a:uFill>
                  <a:solidFill>
                    <a:srgbClr val="ffffff"/>
                  </a:solidFill>
                </a:uFill>
                <a:latin typeface="Times New Roman"/>
                <a:ea typeface="Microsoft YaHei"/>
              </a:rPr>
              <a:t> </a:t>
            </a:r>
            <a:endParaRPr b="0" lang="ru-RU" sz="1800" spc="-1" strike="noStrike">
              <a:solidFill>
                <a:srgbClr val="000000"/>
              </a:solidFill>
              <a:uFill>
                <a:solidFill>
                  <a:srgbClr val="ffffff"/>
                </a:solidFill>
              </a:uFill>
              <a:latin typeface="Arial"/>
            </a:endParaRPr>
          </a:p>
        </p:txBody>
      </p:sp>
      <p:sp>
        <p:nvSpPr>
          <p:cNvPr id="97" name="CustomShape 5"/>
          <p:cNvSpPr/>
          <p:nvPr/>
        </p:nvSpPr>
        <p:spPr>
          <a:xfrm>
            <a:off x="457200" y="1604520"/>
            <a:ext cx="4014360" cy="3975840"/>
          </a:xfrm>
          <a:prstGeom prst="rect">
            <a:avLst/>
          </a:prstGeom>
          <a:noFill/>
          <a:ln>
            <a:noFill/>
          </a:ln>
        </p:spPr>
        <p:style>
          <a:lnRef idx="0"/>
          <a:fillRef idx="0"/>
          <a:effectRef idx="0"/>
          <a:fontRef idx="minor"/>
        </p:style>
      </p:sp>
      <p:sp>
        <p:nvSpPr>
          <p:cNvPr id="98" name="CustomShape 6"/>
          <p:cNvSpPr/>
          <p:nvPr/>
        </p:nvSpPr>
        <p:spPr>
          <a:xfrm>
            <a:off x="4674240" y="1604520"/>
            <a:ext cx="4252320" cy="5090040"/>
          </a:xfrm>
          <a:prstGeom prst="rect">
            <a:avLst/>
          </a:prstGeom>
          <a:noFill/>
          <a:ln>
            <a:noFill/>
          </a:ln>
        </p:spPr>
        <p:style>
          <a:lnRef idx="0"/>
          <a:fillRef idx="0"/>
          <a:effectRef idx="0"/>
          <a:fontRef idx="minor"/>
        </p:style>
        <p:txBody>
          <a:bodyPr lIns="0" rIns="0" tIns="0" bIns="0"/>
          <a:p>
            <a:pPr algn="just">
              <a:lnSpc>
                <a:spcPct val="150000"/>
              </a:lnSpc>
              <a:spcBef>
                <a:spcPts val="1417"/>
              </a:spcBef>
            </a:pPr>
            <a:r>
              <a:rPr b="0" lang="ru-RU" sz="2000" spc="-1" strike="noStrike">
                <a:solidFill>
                  <a:srgbClr val="202122"/>
                </a:solidFill>
                <a:uFill>
                  <a:solidFill>
                    <a:srgbClr val="ffffff"/>
                  </a:solidFill>
                </a:uFill>
                <a:latin typeface="Times New Roman"/>
                <a:ea typeface="DejaVu Sans"/>
              </a:rPr>
              <a:t>Широко известна как принцесса Диана, леди Диана или леди Ди. </a:t>
            </a:r>
            <a:r>
              <a:rPr b="0" lang="ru-RU" sz="2000" spc="-1" strike="noStrike">
                <a:solidFill>
                  <a:srgbClr val="000000"/>
                </a:solidFill>
                <a:uFill>
                  <a:solidFill>
                    <a:srgbClr val="ffffff"/>
                  </a:solidFill>
                </a:uFill>
                <a:latin typeface="Times New Roman"/>
                <a:ea typeface="Times New Roman"/>
              </a:rPr>
              <a:t>Она была яркой и удивительной, сильной и неординарной, самой известной персоной своего времени. </a:t>
            </a:r>
            <a:endParaRPr b="0" lang="ru-RU" sz="1800" spc="-1" strike="noStrike">
              <a:solidFill>
                <a:srgbClr val="000000"/>
              </a:solidFill>
              <a:uFill>
                <a:solidFill>
                  <a:srgbClr val="ffffff"/>
                </a:solidFill>
              </a:uFill>
              <a:latin typeface="Arial"/>
            </a:endParaRPr>
          </a:p>
          <a:p>
            <a:pPr algn="just">
              <a:lnSpc>
                <a:spcPct val="150000"/>
              </a:lnSpc>
              <a:spcBef>
                <a:spcPts val="1417"/>
              </a:spcBef>
            </a:pPr>
            <a:r>
              <a:rPr b="0" lang="ru-RU" sz="2000" spc="-1" strike="noStrike">
                <a:solidFill>
                  <a:srgbClr val="000000"/>
                </a:solidFill>
                <a:uFill>
                  <a:solidFill>
                    <a:srgbClr val="ffffff"/>
                  </a:solidFill>
                </a:uFill>
                <a:latin typeface="Times New Roman"/>
                <a:ea typeface="Times New Roman"/>
              </a:rPr>
              <a:t>Диана активно занималась благотворительной и миротворческой деятельностью , в частности, была активистом борьбы со </a:t>
            </a:r>
            <a:r>
              <a:rPr b="0" lang="ru-RU" sz="2000" spc="-1" strike="noStrike" u="sng">
                <a:solidFill>
                  <a:srgbClr val="0000ff"/>
                </a:solidFill>
                <a:uFill>
                  <a:solidFill>
                    <a:srgbClr val="ffffff"/>
                  </a:solidFill>
                </a:uFill>
                <a:latin typeface="Times New Roman"/>
                <a:ea typeface="Times New Roman"/>
                <a:hlinkClick r:id="rId1"/>
              </a:rPr>
              <a:t>СПИДом</a:t>
            </a:r>
            <a:r>
              <a:rPr b="0" lang="ru-RU" sz="2000" spc="-1" strike="noStrike">
                <a:solidFill>
                  <a:srgbClr val="000000"/>
                </a:solidFill>
                <a:uFill>
                  <a:solidFill>
                    <a:srgbClr val="ffffff"/>
                  </a:solidFill>
                </a:uFill>
                <a:latin typeface="Times New Roman"/>
                <a:ea typeface="Times New Roman"/>
              </a:rPr>
              <a:t> и движения за прекращение производства  противопехотных мин.</a:t>
            </a:r>
            <a:endParaRPr b="0" lang="ru-RU" sz="1800" spc="-1" strike="noStrike">
              <a:solidFill>
                <a:srgbClr val="000000"/>
              </a:solidFill>
              <a:uFill>
                <a:solidFill>
                  <a:srgbClr val="ffffff"/>
                </a:solidFill>
              </a:uFill>
              <a:latin typeface="Arial"/>
            </a:endParaRPr>
          </a:p>
        </p:txBody>
      </p:sp>
      <p:pic>
        <p:nvPicPr>
          <p:cNvPr id="99" name="" descr=""/>
          <p:cNvPicPr/>
          <p:nvPr/>
        </p:nvPicPr>
        <p:blipFill>
          <a:blip r:embed="rId2"/>
          <a:stretch/>
        </p:blipFill>
        <p:spPr>
          <a:xfrm>
            <a:off x="216000" y="1520280"/>
            <a:ext cx="4255560" cy="5174280"/>
          </a:xfrm>
          <a:prstGeom prst="rect">
            <a:avLst/>
          </a:prstGeom>
          <a:ln>
            <a:noFill/>
          </a:ln>
        </p:spPr>
      </p:pic>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Times New Roman"/>
              </a:rPr>
              <a:t>Чарльз Роберт Дарвин </a:t>
            </a:r>
            <a:endParaRPr b="0" lang="ru-RU" sz="1800" spc="-1" strike="noStrike">
              <a:solidFill>
                <a:srgbClr val="000000"/>
              </a:solidFill>
              <a:uFill>
                <a:solidFill>
                  <a:srgbClr val="ffffff"/>
                </a:solidFill>
              </a:uFill>
              <a:latin typeface="Arial"/>
            </a:endParaRPr>
          </a:p>
          <a:p>
            <a:pPr algn="ctr">
              <a:lnSpc>
                <a:spcPct val="150000"/>
              </a:lnSpc>
            </a:pPr>
            <a:r>
              <a:rPr b="0" lang="ru-RU" sz="2400" spc="-1" strike="noStrike">
                <a:solidFill>
                  <a:srgbClr val="007fff"/>
                </a:solidFill>
                <a:uFill>
                  <a:solidFill>
                    <a:srgbClr val="ffffff"/>
                  </a:solidFill>
                </a:uFill>
                <a:latin typeface="Times New Roman"/>
                <a:ea typeface="Times New Roman"/>
              </a:rPr>
              <a:t>(12.02.1809 Шрусбери- 19.04.1882 Лондон) </a:t>
            </a:r>
            <a:endParaRPr b="0" lang="ru-RU" sz="1800" spc="-1" strike="noStrike">
              <a:solidFill>
                <a:srgbClr val="000000"/>
              </a:solidFill>
              <a:uFill>
                <a:solidFill>
                  <a:srgbClr val="ffffff"/>
                </a:solidFill>
              </a:uFill>
              <a:latin typeface="Arial"/>
            </a:endParaRPr>
          </a:p>
        </p:txBody>
      </p:sp>
      <p:sp>
        <p:nvSpPr>
          <p:cNvPr id="101" name="CustomShape 2"/>
          <p:cNvSpPr/>
          <p:nvPr/>
        </p:nvSpPr>
        <p:spPr>
          <a:xfrm>
            <a:off x="457200" y="1604520"/>
            <a:ext cx="4014360" cy="3975840"/>
          </a:xfrm>
          <a:prstGeom prst="rect">
            <a:avLst/>
          </a:prstGeom>
          <a:noFill/>
          <a:ln>
            <a:noFill/>
          </a:ln>
        </p:spPr>
        <p:style>
          <a:lnRef idx="0"/>
          <a:fillRef idx="0"/>
          <a:effectRef idx="0"/>
          <a:fontRef idx="minor"/>
        </p:style>
      </p:sp>
      <p:sp>
        <p:nvSpPr>
          <p:cNvPr id="102" name="CustomShape 3"/>
          <p:cNvSpPr/>
          <p:nvPr/>
        </p:nvSpPr>
        <p:spPr>
          <a:xfrm>
            <a:off x="4674240" y="1604520"/>
            <a:ext cx="4180320" cy="4946040"/>
          </a:xfrm>
          <a:prstGeom prst="rect">
            <a:avLst/>
          </a:prstGeom>
          <a:noFill/>
          <a:ln>
            <a:noFill/>
          </a:ln>
        </p:spPr>
        <p:style>
          <a:lnRef idx="0"/>
          <a:fillRef idx="0"/>
          <a:effectRef idx="0"/>
          <a:fontRef idx="minor"/>
        </p:style>
        <p:txBody>
          <a:bodyPr lIns="0" rIns="0" tIns="0" bIns="0"/>
          <a:p>
            <a:pPr algn="just">
              <a:lnSpc>
                <a:spcPct val="150000"/>
              </a:lnSpc>
              <a:spcBef>
                <a:spcPts val="1417"/>
              </a:spcBef>
            </a:pPr>
            <a:r>
              <a:rPr b="0" lang="ru-RU" sz="2000" spc="-1" strike="noStrike">
                <a:solidFill>
                  <a:srgbClr val="000000"/>
                </a:solidFill>
                <a:uFill>
                  <a:solidFill>
                    <a:srgbClr val="ffffff"/>
                  </a:solidFill>
                </a:uFill>
                <a:latin typeface="Times New Roman"/>
                <a:ea typeface="Times New Roman"/>
              </a:rPr>
              <a:t>Путешественник и натуралист, автор идеи об эволюционном развитии всех живых существ. Чарльз Дарвин стал первым ученым, который выдвинул теорию эволюционного развития всех живых существ на планете. Открытый Дарвином основной механизм эволюции был признан только в 50-е годы прошлого века и стал фундаментом в формировании современной теории.</a:t>
            </a:r>
            <a:endParaRPr b="0" lang="ru-RU" sz="1800" spc="-1" strike="noStrike">
              <a:solidFill>
                <a:srgbClr val="000000"/>
              </a:solidFill>
              <a:uFill>
                <a:solidFill>
                  <a:srgbClr val="ffffff"/>
                </a:solidFill>
              </a:uFill>
              <a:latin typeface="Arial"/>
            </a:endParaRPr>
          </a:p>
        </p:txBody>
      </p:sp>
      <p:pic>
        <p:nvPicPr>
          <p:cNvPr id="103" name="" descr=""/>
          <p:cNvPicPr/>
          <p:nvPr/>
        </p:nvPicPr>
        <p:blipFill>
          <a:blip r:embed="rId1"/>
          <a:stretch/>
        </p:blipFill>
        <p:spPr>
          <a:xfrm>
            <a:off x="266760" y="1604520"/>
            <a:ext cx="4204800" cy="4946040"/>
          </a:xfrm>
          <a:prstGeom prst="rect">
            <a:avLst/>
          </a:prstGeom>
          <a:ln>
            <a:noFill/>
          </a:ln>
        </p:spPr>
      </p:pic>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Times New Roman"/>
              </a:rPr>
              <a:t>Уильям Шекспир </a:t>
            </a:r>
            <a:endParaRPr b="0" lang="ru-RU" sz="1800" spc="-1" strike="noStrike">
              <a:solidFill>
                <a:srgbClr val="000000"/>
              </a:solidFill>
              <a:uFill>
                <a:solidFill>
                  <a:srgbClr val="ffffff"/>
                </a:solidFill>
              </a:uFill>
              <a:latin typeface="Arial"/>
            </a:endParaRPr>
          </a:p>
          <a:p>
            <a:pPr algn="ctr">
              <a:lnSpc>
                <a:spcPct val="150000"/>
              </a:lnSpc>
            </a:pPr>
            <a:r>
              <a:rPr b="1" lang="ru-RU" sz="2400" spc="-1" strike="noStrike">
                <a:solidFill>
                  <a:srgbClr val="007fff"/>
                </a:solidFill>
                <a:uFill>
                  <a:solidFill>
                    <a:srgbClr val="ffffff"/>
                  </a:solidFill>
                </a:uFill>
                <a:latin typeface="Times New Roman"/>
                <a:ea typeface="Times New Roman"/>
              </a:rPr>
              <a:t>1564-1616</a:t>
            </a:r>
            <a:endParaRPr b="0" lang="ru-RU" sz="1800" spc="-1" strike="noStrike">
              <a:solidFill>
                <a:srgbClr val="000000"/>
              </a:solidFill>
              <a:uFill>
                <a:solidFill>
                  <a:srgbClr val="ffffff"/>
                </a:solidFill>
              </a:uFill>
              <a:latin typeface="Arial"/>
            </a:endParaRPr>
          </a:p>
        </p:txBody>
      </p:sp>
      <p:sp>
        <p:nvSpPr>
          <p:cNvPr id="105" name="CustomShape 2"/>
          <p:cNvSpPr/>
          <p:nvPr/>
        </p:nvSpPr>
        <p:spPr>
          <a:xfrm>
            <a:off x="457200" y="1604520"/>
            <a:ext cx="4014360" cy="3975840"/>
          </a:xfrm>
          <a:prstGeom prst="rect">
            <a:avLst/>
          </a:prstGeom>
          <a:noFill/>
          <a:ln>
            <a:noFill/>
          </a:ln>
        </p:spPr>
        <p:style>
          <a:lnRef idx="0"/>
          <a:fillRef idx="0"/>
          <a:effectRef idx="0"/>
          <a:fontRef idx="minor"/>
        </p:style>
      </p:sp>
      <p:sp>
        <p:nvSpPr>
          <p:cNvPr id="106" name="CustomShape 3"/>
          <p:cNvSpPr/>
          <p:nvPr/>
        </p:nvSpPr>
        <p:spPr>
          <a:xfrm>
            <a:off x="4674240" y="1604520"/>
            <a:ext cx="4252320" cy="5018040"/>
          </a:xfrm>
          <a:prstGeom prst="rect">
            <a:avLst/>
          </a:prstGeom>
          <a:noFill/>
          <a:ln>
            <a:noFill/>
          </a:ln>
        </p:spPr>
        <p:style>
          <a:lnRef idx="0"/>
          <a:fillRef idx="0"/>
          <a:effectRef idx="0"/>
          <a:fontRef idx="minor"/>
        </p:style>
        <p:txBody>
          <a:bodyPr lIns="0" rIns="0" tIns="0" bIns="0"/>
          <a:p>
            <a:pPr>
              <a:lnSpc>
                <a:spcPct val="150000"/>
              </a:lnSpc>
              <a:spcBef>
                <a:spcPts val="1417"/>
              </a:spcBef>
            </a:pPr>
            <a:r>
              <a:rPr b="0" lang="ru-RU" sz="1800" spc="-1" strike="noStrike">
                <a:solidFill>
                  <a:srgbClr val="000000"/>
                </a:solidFill>
                <a:uFill>
                  <a:solidFill>
                    <a:srgbClr val="ffffff"/>
                  </a:solidFill>
                </a:uFill>
                <a:latin typeface="Times New Roman"/>
                <a:ea typeface="Times New Roman"/>
              </a:rPr>
              <a:t>Известный английский драматург, оказавший большое влияние на развитие театрального искусства.</a:t>
            </a:r>
            <a:endParaRPr b="0" lang="ru-RU" sz="1800" spc="-1" strike="noStrike">
              <a:solidFill>
                <a:srgbClr val="000000"/>
              </a:solidFill>
              <a:uFill>
                <a:solidFill>
                  <a:srgbClr val="ffffff"/>
                </a:solidFill>
              </a:uFill>
              <a:latin typeface="Arial"/>
            </a:endParaRPr>
          </a:p>
          <a:p>
            <a:pPr>
              <a:lnSpc>
                <a:spcPct val="150000"/>
              </a:lnSpc>
              <a:spcBef>
                <a:spcPts val="1417"/>
              </a:spcBef>
            </a:pPr>
            <a:r>
              <a:rPr b="0" lang="ru-RU" sz="1800" spc="-1" strike="noStrike">
                <a:solidFill>
                  <a:srgbClr val="000000"/>
                </a:solidFill>
                <a:uFill>
                  <a:solidFill>
                    <a:srgbClr val="ffffff"/>
                  </a:solidFill>
                </a:uFill>
                <a:latin typeface="Times New Roman"/>
                <a:ea typeface="Times New Roman"/>
              </a:rPr>
              <a:t>Уильям Шекс­пир по сво­ей зна­чи­мо­сти для Англии зани­ма­ет такое же место, как для Рос­сии Пуш­кин.</a:t>
            </a:r>
            <a:endParaRPr b="0" lang="ru-RU" sz="1800" spc="-1" strike="noStrike">
              <a:solidFill>
                <a:srgbClr val="000000"/>
              </a:solidFill>
              <a:uFill>
                <a:solidFill>
                  <a:srgbClr val="ffffff"/>
                </a:solidFill>
              </a:uFill>
              <a:latin typeface="Arial"/>
            </a:endParaRPr>
          </a:p>
          <a:p>
            <a:pPr>
              <a:lnSpc>
                <a:spcPct val="150000"/>
              </a:lnSpc>
              <a:spcBef>
                <a:spcPts val="1417"/>
              </a:spcBef>
            </a:pPr>
            <a:r>
              <a:rPr b="0" lang="ru-RU" sz="1800" spc="-1" strike="noStrike">
                <a:solidFill>
                  <a:srgbClr val="000000"/>
                </a:solidFill>
                <a:uFill>
                  <a:solidFill>
                    <a:srgbClr val="ffffff"/>
                  </a:solidFill>
                </a:uFill>
                <a:latin typeface="Times New Roman"/>
                <a:ea typeface="Times New Roman"/>
              </a:rPr>
              <a:t>Творческое наследие Шекспира - 38 пьес, 4 поэмы, 154 сонета.  «Ромео и Джульетта» - общеизвестное произведение Уильяма Шекспира. В нем рассказывается о любви девушки и юноши из враждующих семей. </a:t>
            </a:r>
            <a:endParaRPr b="0" lang="ru-RU" sz="1800" spc="-1" strike="noStrike">
              <a:solidFill>
                <a:srgbClr val="000000"/>
              </a:solidFill>
              <a:uFill>
                <a:solidFill>
                  <a:srgbClr val="ffffff"/>
                </a:solidFill>
              </a:uFill>
              <a:latin typeface="Arial"/>
            </a:endParaRPr>
          </a:p>
        </p:txBody>
      </p:sp>
      <p:pic>
        <p:nvPicPr>
          <p:cNvPr id="107" name="" descr=""/>
          <p:cNvPicPr/>
          <p:nvPr/>
        </p:nvPicPr>
        <p:blipFill>
          <a:blip r:embed="rId1"/>
          <a:stretch/>
        </p:blipFill>
        <p:spPr>
          <a:xfrm>
            <a:off x="144000" y="1512000"/>
            <a:ext cx="4327560" cy="5182560"/>
          </a:xfrm>
          <a:prstGeom prst="rect">
            <a:avLst/>
          </a:prstGeom>
          <a:ln>
            <a:noFill/>
          </a:ln>
        </p:spPr>
      </p:pic>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 name="CustomShape 1"/>
          <p:cNvSpPr/>
          <p:nvPr/>
        </p:nvSpPr>
        <p:spPr>
          <a:xfrm>
            <a:off x="457200" y="172080"/>
            <a:ext cx="8227800" cy="13467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Microsoft YaHei"/>
              </a:rPr>
              <a:t>Исаак Ньютон</a:t>
            </a:r>
            <a:r>
              <a:rPr b="0" lang="ru-RU" sz="2400" spc="-1" strike="noStrike">
                <a:solidFill>
                  <a:srgbClr val="007fff"/>
                </a:solidFill>
                <a:uFill>
                  <a:solidFill>
                    <a:srgbClr val="ffffff"/>
                  </a:solidFill>
                </a:uFill>
                <a:latin typeface="Times New Roman"/>
                <a:ea typeface="Microsoft YaHei"/>
              </a:rPr>
              <a:t> </a:t>
            </a:r>
            <a:endParaRPr b="0" lang="ru-RU" sz="1800" spc="-1" strike="noStrike">
              <a:solidFill>
                <a:srgbClr val="000000"/>
              </a:solidFill>
              <a:uFill>
                <a:solidFill>
                  <a:srgbClr val="ffffff"/>
                </a:solidFill>
              </a:uFill>
              <a:latin typeface="Arial"/>
            </a:endParaRPr>
          </a:p>
          <a:p>
            <a:pPr algn="ctr">
              <a:lnSpc>
                <a:spcPct val="100000"/>
              </a:lnSpc>
            </a:pPr>
            <a:r>
              <a:rPr b="0" lang="ru-RU" sz="2400" spc="-1" strike="noStrike">
                <a:solidFill>
                  <a:srgbClr val="007fff"/>
                </a:solidFill>
                <a:uFill>
                  <a:solidFill>
                    <a:srgbClr val="ffffff"/>
                  </a:solidFill>
                </a:uFill>
                <a:latin typeface="Times New Roman"/>
                <a:ea typeface="Microsoft YaHei"/>
              </a:rPr>
              <a:t>(4.01.1643 Усадьба Вулсторп, Англия </a:t>
            </a:r>
            <a:endParaRPr b="0" lang="ru-RU" sz="1800" spc="-1" strike="noStrike">
              <a:solidFill>
                <a:srgbClr val="000000"/>
              </a:solidFill>
              <a:uFill>
                <a:solidFill>
                  <a:srgbClr val="ffffff"/>
                </a:solidFill>
              </a:uFill>
              <a:latin typeface="Arial"/>
            </a:endParaRPr>
          </a:p>
          <a:p>
            <a:pPr algn="ctr">
              <a:lnSpc>
                <a:spcPct val="150000"/>
              </a:lnSpc>
            </a:pPr>
            <a:r>
              <a:rPr b="0" lang="ru-RU" sz="2400" spc="-1" strike="noStrike">
                <a:solidFill>
                  <a:srgbClr val="007fff"/>
                </a:solidFill>
                <a:uFill>
                  <a:solidFill>
                    <a:srgbClr val="ffffff"/>
                  </a:solidFill>
                </a:uFill>
                <a:latin typeface="Times New Roman"/>
                <a:ea typeface="Microsoft YaHei"/>
              </a:rPr>
              <a:t>-31.03.1727 Кенсингтон, Великобритания)</a:t>
            </a:r>
            <a:endParaRPr b="0" lang="ru-RU" sz="1800" spc="-1" strike="noStrike">
              <a:solidFill>
                <a:srgbClr val="000000"/>
              </a:solidFill>
              <a:uFill>
                <a:solidFill>
                  <a:srgbClr val="ffffff"/>
                </a:solidFill>
              </a:uFill>
              <a:latin typeface="Arial"/>
            </a:endParaRPr>
          </a:p>
        </p:txBody>
      </p:sp>
      <p:sp>
        <p:nvSpPr>
          <p:cNvPr id="109" name="CustomShape 2"/>
          <p:cNvSpPr/>
          <p:nvPr/>
        </p:nvSpPr>
        <p:spPr>
          <a:xfrm>
            <a:off x="457200" y="1604520"/>
            <a:ext cx="4014360" cy="3975840"/>
          </a:xfrm>
          <a:prstGeom prst="rect">
            <a:avLst/>
          </a:prstGeom>
          <a:noFill/>
          <a:ln>
            <a:noFill/>
          </a:ln>
        </p:spPr>
        <p:style>
          <a:lnRef idx="0"/>
          <a:fillRef idx="0"/>
          <a:effectRef idx="0"/>
          <a:fontRef idx="minor"/>
        </p:style>
      </p:sp>
      <p:sp>
        <p:nvSpPr>
          <p:cNvPr id="110" name="CustomShape 3"/>
          <p:cNvSpPr/>
          <p:nvPr/>
        </p:nvSpPr>
        <p:spPr>
          <a:xfrm>
            <a:off x="4674240" y="1604520"/>
            <a:ext cx="4180320" cy="4946040"/>
          </a:xfrm>
          <a:prstGeom prst="rect">
            <a:avLst/>
          </a:prstGeom>
          <a:noFill/>
          <a:ln>
            <a:noFill/>
          </a:ln>
        </p:spPr>
        <p:style>
          <a:lnRef idx="0"/>
          <a:fillRef idx="0"/>
          <a:effectRef idx="0"/>
          <a:fontRef idx="minor"/>
        </p:style>
        <p:txBody>
          <a:bodyPr lIns="0" rIns="0" tIns="0" bIns="0"/>
          <a:p>
            <a:pPr algn="just">
              <a:lnSpc>
                <a:spcPct val="150000"/>
              </a:lnSpc>
              <a:spcBef>
                <a:spcPts val="1417"/>
              </a:spcBef>
            </a:pPr>
            <a:r>
              <a:rPr b="0" lang="ru-RU" sz="1800" spc="-1" strike="noStrike">
                <a:solidFill>
                  <a:srgbClr val="000000"/>
                </a:solidFill>
                <a:uFill>
                  <a:solidFill>
                    <a:srgbClr val="ffffff"/>
                  </a:solidFill>
                </a:uFill>
                <a:latin typeface="Times New Roman"/>
                <a:ea typeface="Microsoft YaHei"/>
              </a:rPr>
              <a:t>Математик, физик, астроном, механик.</a:t>
            </a:r>
            <a:endParaRPr b="0" lang="ru-RU" sz="1800" spc="-1" strike="noStrike">
              <a:solidFill>
                <a:srgbClr val="000000"/>
              </a:solidFill>
              <a:uFill>
                <a:solidFill>
                  <a:srgbClr val="ffffff"/>
                </a:solidFill>
              </a:uFill>
              <a:latin typeface="Arial"/>
            </a:endParaRPr>
          </a:p>
          <a:p>
            <a:pPr algn="just">
              <a:lnSpc>
                <a:spcPct val="150000"/>
              </a:lnSpc>
              <a:spcBef>
                <a:spcPts val="1417"/>
              </a:spcBef>
            </a:pPr>
            <a:r>
              <a:rPr b="0" lang="ru-RU" sz="1800" spc="-1" strike="noStrike">
                <a:solidFill>
                  <a:srgbClr val="000000"/>
                </a:solidFill>
                <a:uFill>
                  <a:solidFill>
                    <a:srgbClr val="ffffff"/>
                  </a:solidFill>
                </a:uFill>
                <a:latin typeface="Times New Roman"/>
                <a:ea typeface="Microsoft YaHei"/>
              </a:rPr>
              <a:t>Сформулировал закон о всемирном тяготении, автор трех законов механики, вошедших в основу классической механики. Ему принадлежит разработка интегрального и дифференциального исчисления и теория цвета.</a:t>
            </a:r>
            <a:endParaRPr b="0" lang="ru-RU" sz="1800" spc="-1" strike="noStrike">
              <a:solidFill>
                <a:srgbClr val="000000"/>
              </a:solidFill>
              <a:uFill>
                <a:solidFill>
                  <a:srgbClr val="ffffff"/>
                </a:solidFill>
              </a:uFill>
              <a:latin typeface="Arial"/>
            </a:endParaRPr>
          </a:p>
          <a:p>
            <a:pPr algn="just">
              <a:lnSpc>
                <a:spcPct val="150000"/>
              </a:lnSpc>
              <a:spcBef>
                <a:spcPts val="1417"/>
              </a:spcBef>
            </a:pPr>
            <a:r>
              <a:rPr b="0" lang="ru-RU" sz="1800" spc="-1" strike="noStrike">
                <a:solidFill>
                  <a:srgbClr val="000000"/>
                </a:solidFill>
                <a:uFill>
                  <a:solidFill>
                    <a:srgbClr val="ffffff"/>
                  </a:solidFill>
                </a:uFill>
                <a:latin typeface="Times New Roman"/>
                <a:ea typeface="Microsoft YaHei"/>
              </a:rPr>
              <a:t>Исаака Ньютона считают величайшим светилом научного мира.</a:t>
            </a:r>
            <a:r>
              <a:rPr b="0" lang="ru-RU" sz="2000" spc="-1" strike="noStrike">
                <a:solidFill>
                  <a:srgbClr val="000000"/>
                </a:solidFill>
                <a:uFill>
                  <a:solidFill>
                    <a:srgbClr val="ffffff"/>
                  </a:solidFill>
                </a:uFill>
                <a:latin typeface="Times New Roman"/>
                <a:ea typeface="Microsoft YaHei"/>
              </a:rPr>
              <a:t> </a:t>
            </a:r>
            <a:endParaRPr b="0" lang="ru-RU" sz="1800" spc="-1" strike="noStrike">
              <a:solidFill>
                <a:srgbClr val="000000"/>
              </a:solidFill>
              <a:uFill>
                <a:solidFill>
                  <a:srgbClr val="ffffff"/>
                </a:solidFill>
              </a:uFill>
              <a:latin typeface="Arial"/>
            </a:endParaRPr>
          </a:p>
        </p:txBody>
      </p:sp>
      <p:pic>
        <p:nvPicPr>
          <p:cNvPr id="111" name="" descr=""/>
          <p:cNvPicPr/>
          <p:nvPr/>
        </p:nvPicPr>
        <p:blipFill>
          <a:blip r:embed="rId1"/>
          <a:stretch/>
        </p:blipFill>
        <p:spPr>
          <a:xfrm>
            <a:off x="216000" y="1604520"/>
            <a:ext cx="4255560" cy="5018040"/>
          </a:xfrm>
          <a:prstGeom prst="rect">
            <a:avLst/>
          </a:prstGeom>
          <a:ln>
            <a:noFill/>
          </a:ln>
        </p:spPr>
      </p:pic>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2" name="CustomShape 1"/>
          <p:cNvSpPr/>
          <p:nvPr/>
        </p:nvSpPr>
        <p:spPr>
          <a:xfrm>
            <a:off x="457200" y="273600"/>
            <a:ext cx="8227800" cy="11433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Microsoft YaHei"/>
              </a:rPr>
              <a:t>Елизавета I </a:t>
            </a:r>
            <a:endParaRPr b="0" lang="ru-RU" sz="1800" spc="-1" strike="noStrike">
              <a:solidFill>
                <a:srgbClr val="000000"/>
              </a:solidFill>
              <a:uFill>
                <a:solidFill>
                  <a:srgbClr val="ffffff"/>
                </a:solidFill>
              </a:uFill>
              <a:latin typeface="Arial"/>
            </a:endParaRPr>
          </a:p>
          <a:p>
            <a:pPr algn="ctr">
              <a:lnSpc>
                <a:spcPct val="100000"/>
              </a:lnSpc>
            </a:pPr>
            <a:r>
              <a:rPr b="0" lang="ru-RU" sz="2400" spc="-1" strike="noStrike">
                <a:solidFill>
                  <a:srgbClr val="007fff"/>
                </a:solidFill>
                <a:uFill>
                  <a:solidFill>
                    <a:srgbClr val="ffffff"/>
                  </a:solidFill>
                </a:uFill>
                <a:latin typeface="Times New Roman"/>
                <a:ea typeface="Microsoft YaHei"/>
              </a:rPr>
              <a:t>(1533–1603) </a:t>
            </a:r>
            <a:endParaRPr b="0" lang="ru-RU" sz="1800" spc="-1" strike="noStrike">
              <a:solidFill>
                <a:srgbClr val="000000"/>
              </a:solidFill>
              <a:uFill>
                <a:solidFill>
                  <a:srgbClr val="ffffff"/>
                </a:solidFill>
              </a:uFill>
              <a:latin typeface="Arial"/>
            </a:endParaRPr>
          </a:p>
        </p:txBody>
      </p:sp>
      <p:sp>
        <p:nvSpPr>
          <p:cNvPr id="113" name="CustomShape 2"/>
          <p:cNvSpPr/>
          <p:nvPr/>
        </p:nvSpPr>
        <p:spPr>
          <a:xfrm>
            <a:off x="457200" y="1604520"/>
            <a:ext cx="4014360" cy="3975840"/>
          </a:xfrm>
          <a:prstGeom prst="rect">
            <a:avLst/>
          </a:prstGeom>
          <a:noFill/>
          <a:ln>
            <a:noFill/>
          </a:ln>
        </p:spPr>
        <p:style>
          <a:lnRef idx="0"/>
          <a:fillRef idx="0"/>
          <a:effectRef idx="0"/>
          <a:fontRef idx="minor"/>
        </p:style>
      </p:sp>
      <p:sp>
        <p:nvSpPr>
          <p:cNvPr id="114" name="CustomShape 3"/>
          <p:cNvSpPr/>
          <p:nvPr/>
        </p:nvSpPr>
        <p:spPr>
          <a:xfrm>
            <a:off x="4674240" y="1418400"/>
            <a:ext cx="4180320" cy="5132160"/>
          </a:xfrm>
          <a:prstGeom prst="rect">
            <a:avLst/>
          </a:prstGeom>
          <a:noFill/>
          <a:ln>
            <a:noFill/>
          </a:ln>
        </p:spPr>
        <p:style>
          <a:lnRef idx="0"/>
          <a:fillRef idx="0"/>
          <a:effectRef idx="0"/>
          <a:fontRef idx="minor"/>
        </p:style>
        <p:txBody>
          <a:bodyPr lIns="0" rIns="0" tIns="0" bIns="0"/>
          <a:p>
            <a:pPr algn="just">
              <a:lnSpc>
                <a:spcPct val="150000"/>
              </a:lnSpc>
            </a:pPr>
            <a:r>
              <a:rPr b="0" lang="ru-RU" sz="1600" spc="-1" strike="noStrike">
                <a:solidFill>
                  <a:srgbClr val="000000"/>
                </a:solidFill>
                <a:uFill>
                  <a:solidFill>
                    <a:srgbClr val="ffffff"/>
                  </a:solidFill>
                </a:uFill>
                <a:latin typeface="Times New Roman"/>
                <a:ea typeface="Microsoft YaHei"/>
              </a:rPr>
              <a:t> </a:t>
            </a:r>
            <a:r>
              <a:rPr b="0" lang="ru-RU" sz="1600" spc="-1" strike="noStrike">
                <a:solidFill>
                  <a:srgbClr val="000000"/>
                </a:solidFill>
                <a:uFill>
                  <a:solidFill>
                    <a:srgbClr val="ffffff"/>
                  </a:solidFill>
                </a:uFill>
                <a:latin typeface="Times New Roman"/>
                <a:ea typeface="Microsoft YaHei"/>
              </a:rPr>
              <a:t>Королева Англии- последняя из монархов династии Тюдоров сумела поднять Британию на новую ступень развития и укрепить позиции страны на мировой арене. Во время её правления творили </a:t>
            </a:r>
            <a:r>
              <a:rPr b="0" lang="ru-RU" sz="1600" spc="-1" strike="noStrike" u="sng">
                <a:solidFill>
                  <a:srgbClr val="0000ff"/>
                </a:solidFill>
                <a:uFill>
                  <a:solidFill>
                    <a:srgbClr val="ffffff"/>
                  </a:solidFill>
                </a:uFill>
                <a:latin typeface="Times New Roman"/>
                <a:ea typeface="Microsoft YaHei"/>
                <a:hlinkClick r:id="rId1"/>
              </a:rPr>
              <a:t>Уильям Шекспир</a:t>
            </a:r>
            <a:r>
              <a:rPr b="0" lang="ru-RU" sz="1600" spc="-1" strike="noStrike">
                <a:solidFill>
                  <a:srgbClr val="000000"/>
                </a:solidFill>
                <a:uFill>
                  <a:solidFill>
                    <a:srgbClr val="ffffff"/>
                  </a:solidFill>
                </a:uFill>
                <a:latin typeface="Times New Roman"/>
                <a:ea typeface="Microsoft YaHei"/>
              </a:rPr>
              <a:t> Кристофер Марло и Френсис Бэкон. Их называют «елизаветинцами» из-за покровительства королевы искусству и культуре.При доброй королеве Бесс усилилась администрация, упорядочилось финансовое ведомство, а умеренно-протестантская англиканская церковь утвердилась как государственная религия. </a:t>
            </a:r>
            <a:endParaRPr b="0" lang="ru-RU" sz="1800" spc="-1" strike="noStrike">
              <a:solidFill>
                <a:srgbClr val="000000"/>
              </a:solidFill>
              <a:uFill>
                <a:solidFill>
                  <a:srgbClr val="ffffff"/>
                </a:solidFill>
              </a:uFill>
              <a:latin typeface="Arial"/>
            </a:endParaRPr>
          </a:p>
        </p:txBody>
      </p:sp>
      <p:pic>
        <p:nvPicPr>
          <p:cNvPr id="115" name="" descr=""/>
          <p:cNvPicPr/>
          <p:nvPr/>
        </p:nvPicPr>
        <p:blipFill>
          <a:blip r:embed="rId2"/>
          <a:stretch/>
        </p:blipFill>
        <p:spPr>
          <a:xfrm>
            <a:off x="288000" y="1418400"/>
            <a:ext cx="4183560" cy="5204160"/>
          </a:xfrm>
          <a:prstGeom prst="rect">
            <a:avLst/>
          </a:prstGeom>
          <a:ln>
            <a:noFill/>
          </a:ln>
        </p:spPr>
      </p:pic>
      <p:sp>
        <p:nvSpPr>
          <p:cNvPr id="116" name="CustomShape 4"/>
          <p:cNvSpPr/>
          <p:nvPr/>
        </p:nvSpPr>
        <p:spPr>
          <a:xfrm>
            <a:off x="8817480" y="2894760"/>
            <a:ext cx="179640" cy="312480"/>
          </a:xfrm>
          <a:prstGeom prst="rect">
            <a:avLst/>
          </a:prstGeom>
          <a:noFill/>
          <a:ln>
            <a:noFill/>
          </a:ln>
        </p:spPr>
        <p:style>
          <a:lnRef idx="0"/>
          <a:fillRef idx="0"/>
          <a:effectRef idx="0"/>
          <a:fontRef idx="minor"/>
        </p:style>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7" name="CustomShape 1"/>
          <p:cNvSpPr/>
          <p:nvPr/>
        </p:nvSpPr>
        <p:spPr>
          <a:xfrm>
            <a:off x="457200" y="172080"/>
            <a:ext cx="8227800" cy="1346760"/>
          </a:xfrm>
          <a:prstGeom prst="rect">
            <a:avLst/>
          </a:prstGeom>
          <a:noFill/>
          <a:ln>
            <a:noFill/>
          </a:ln>
        </p:spPr>
        <p:style>
          <a:lnRef idx="0"/>
          <a:fillRef idx="0"/>
          <a:effectRef idx="0"/>
          <a:fontRef idx="minor"/>
        </p:style>
        <p:txBody>
          <a:bodyPr lIns="0" rIns="0" tIns="0" bIns="0" anchor="ctr"/>
          <a:p>
            <a:pPr algn="ctr">
              <a:lnSpc>
                <a:spcPct val="100000"/>
              </a:lnSpc>
            </a:pPr>
            <a:r>
              <a:rPr b="1" lang="ru-RU" sz="2400" spc="-1" strike="noStrike">
                <a:solidFill>
                  <a:srgbClr val="007fff"/>
                </a:solidFill>
                <a:uFill>
                  <a:solidFill>
                    <a:srgbClr val="ffffff"/>
                  </a:solidFill>
                </a:uFill>
                <a:latin typeface="Times New Roman"/>
                <a:ea typeface="Microsoft YaHei"/>
              </a:rPr>
              <a:t>Джон Уинстон Леннон</a:t>
            </a:r>
            <a:endParaRPr b="0" lang="ru-RU" sz="1800" spc="-1" strike="noStrike">
              <a:solidFill>
                <a:srgbClr val="000000"/>
              </a:solidFill>
              <a:uFill>
                <a:solidFill>
                  <a:srgbClr val="ffffff"/>
                </a:solidFill>
              </a:uFill>
              <a:latin typeface="Arial"/>
            </a:endParaRPr>
          </a:p>
          <a:p>
            <a:pPr algn="ctr">
              <a:lnSpc>
                <a:spcPct val="100000"/>
              </a:lnSpc>
            </a:pPr>
            <a:r>
              <a:rPr b="0" lang="ru-RU" sz="2400" spc="-1" strike="noStrike">
                <a:solidFill>
                  <a:srgbClr val="007fff"/>
                </a:solidFill>
                <a:uFill>
                  <a:solidFill>
                    <a:srgbClr val="ffffff"/>
                  </a:solidFill>
                </a:uFill>
                <a:latin typeface="Times New Roman"/>
                <a:ea typeface="Microsoft YaHei"/>
              </a:rPr>
              <a:t> </a:t>
            </a:r>
            <a:r>
              <a:rPr b="0" lang="ru-RU" sz="2400" spc="-1" strike="noStrike">
                <a:solidFill>
                  <a:srgbClr val="007fff"/>
                </a:solidFill>
                <a:uFill>
                  <a:solidFill>
                    <a:srgbClr val="ffffff"/>
                  </a:solidFill>
                </a:uFill>
                <a:latin typeface="Times New Roman"/>
                <a:ea typeface="Microsoft YaHei"/>
              </a:rPr>
              <a:t>(09.10.1940 Ливерпуль, Великобритания -</a:t>
            </a:r>
            <a:endParaRPr b="0" lang="ru-RU" sz="1800" spc="-1" strike="noStrike">
              <a:solidFill>
                <a:srgbClr val="000000"/>
              </a:solidFill>
              <a:uFill>
                <a:solidFill>
                  <a:srgbClr val="ffffff"/>
                </a:solidFill>
              </a:uFill>
              <a:latin typeface="Arial"/>
            </a:endParaRPr>
          </a:p>
          <a:p>
            <a:pPr algn="ctr">
              <a:lnSpc>
                <a:spcPct val="150000"/>
              </a:lnSpc>
            </a:pPr>
            <a:r>
              <a:rPr b="0" lang="ru-RU" sz="2400" spc="-1" strike="noStrike">
                <a:solidFill>
                  <a:srgbClr val="007fff"/>
                </a:solidFill>
                <a:uFill>
                  <a:solidFill>
                    <a:srgbClr val="ffffff"/>
                  </a:solidFill>
                </a:uFill>
                <a:latin typeface="Times New Roman"/>
                <a:ea typeface="Microsoft YaHei"/>
              </a:rPr>
              <a:t> </a:t>
            </a:r>
            <a:r>
              <a:rPr b="0" lang="ru-RU" sz="2400" spc="-1" strike="noStrike">
                <a:solidFill>
                  <a:srgbClr val="007fff"/>
                </a:solidFill>
                <a:uFill>
                  <a:solidFill>
                    <a:srgbClr val="ffffff"/>
                  </a:solidFill>
                </a:uFill>
                <a:latin typeface="Times New Roman"/>
                <a:ea typeface="Microsoft YaHei"/>
              </a:rPr>
              <a:t>08.12.1980 Нью-Йорк, США)</a:t>
            </a:r>
            <a:endParaRPr b="0" lang="ru-RU" sz="1800" spc="-1" strike="noStrike">
              <a:solidFill>
                <a:srgbClr val="000000"/>
              </a:solidFill>
              <a:uFill>
                <a:solidFill>
                  <a:srgbClr val="ffffff"/>
                </a:solidFill>
              </a:uFill>
              <a:latin typeface="Arial"/>
            </a:endParaRPr>
          </a:p>
        </p:txBody>
      </p:sp>
      <p:sp>
        <p:nvSpPr>
          <p:cNvPr id="118" name="CustomShape 2"/>
          <p:cNvSpPr/>
          <p:nvPr/>
        </p:nvSpPr>
        <p:spPr>
          <a:xfrm>
            <a:off x="457200" y="1604520"/>
            <a:ext cx="4014360" cy="3975840"/>
          </a:xfrm>
          <a:prstGeom prst="rect">
            <a:avLst/>
          </a:prstGeom>
          <a:noFill/>
          <a:ln>
            <a:noFill/>
          </a:ln>
        </p:spPr>
        <p:style>
          <a:lnRef idx="0"/>
          <a:fillRef idx="0"/>
          <a:effectRef idx="0"/>
          <a:fontRef idx="minor"/>
        </p:style>
      </p:sp>
      <p:sp>
        <p:nvSpPr>
          <p:cNvPr id="119" name="CustomShape 3"/>
          <p:cNvSpPr/>
          <p:nvPr/>
        </p:nvSpPr>
        <p:spPr>
          <a:xfrm>
            <a:off x="4674240" y="1604520"/>
            <a:ext cx="4324320" cy="4946040"/>
          </a:xfrm>
          <a:prstGeom prst="rect">
            <a:avLst/>
          </a:prstGeom>
          <a:noFill/>
          <a:ln>
            <a:noFill/>
          </a:ln>
        </p:spPr>
        <p:style>
          <a:lnRef idx="0"/>
          <a:fillRef idx="0"/>
          <a:effectRef idx="0"/>
          <a:fontRef idx="minor"/>
        </p:style>
        <p:txBody>
          <a:bodyPr lIns="0" rIns="0" tIns="0" bIns="0"/>
          <a:p>
            <a:r>
              <a:rPr b="0" lang="ru-RU" sz="2400" spc="-1" strike="noStrike">
                <a:solidFill>
                  <a:srgbClr val="000000"/>
                </a:solidFill>
                <a:uFill>
                  <a:solidFill>
                    <a:srgbClr val="ffffff"/>
                  </a:solidFill>
                </a:uFill>
                <a:latin typeface="Times New Roman"/>
                <a:ea typeface="Microsoft YaHei"/>
              </a:rPr>
              <a:t> </a:t>
            </a:r>
            <a:r>
              <a:rPr b="0" lang="ru-RU" sz="1600" spc="-1" strike="noStrike">
                <a:solidFill>
                  <a:srgbClr val="000000"/>
                </a:solidFill>
                <a:uFill>
                  <a:solidFill>
                    <a:srgbClr val="ffffff"/>
                  </a:solidFill>
                </a:uFill>
                <a:latin typeface="Times New Roman"/>
                <a:ea typeface="Microsoft YaHei"/>
              </a:rPr>
              <a:t>Известный рок-музыкант, поэт, композитор, певец, писатель, художник, общественный активист. Основал группу «Битлз» и был ее участником, самый популярный музыкант 20-го века.</a:t>
            </a:r>
            <a:endParaRPr b="0" lang="ru-RU" sz="1800" spc="-1" strike="noStrike">
              <a:solidFill>
                <a:srgbClr val="000000"/>
              </a:solidFill>
              <a:uFill>
                <a:solidFill>
                  <a:srgbClr val="ffffff"/>
                </a:solidFill>
              </a:uFill>
              <a:latin typeface="Arial"/>
            </a:endParaRPr>
          </a:p>
          <a:p>
            <a:pPr>
              <a:lnSpc>
                <a:spcPct val="150000"/>
              </a:lnSpc>
              <a:spcBef>
                <a:spcPts val="1417"/>
              </a:spcBef>
            </a:pPr>
            <a:r>
              <a:rPr b="0" lang="ru-RU" sz="1600" spc="-1" strike="noStrike">
                <a:solidFill>
                  <a:srgbClr val="000000"/>
                </a:solidFill>
                <a:uFill>
                  <a:solidFill>
                    <a:srgbClr val="ffffff"/>
                  </a:solidFill>
                </a:uFill>
                <a:latin typeface="Times New Roman"/>
                <a:ea typeface="Microsoft YaHei"/>
              </a:rPr>
              <a:t>Имя Джона Леннона навечно занесено в список самых прославленных британцев XX века. Согласно рейтинга ВВС, он занимает восьмое место среди сотни британцев, оказавших влияние на ее историю. Леннон ратовал за мир и свободу, за равенство и братство, благодаря чему стал одним из ведущих общественных деятелей 60-70-х годов прошлого века и кумиром хиппи.</a:t>
            </a:r>
            <a:endParaRPr b="0" lang="ru-RU" sz="1800" spc="-1" strike="noStrike">
              <a:solidFill>
                <a:srgbClr val="000000"/>
              </a:solidFill>
              <a:uFill>
                <a:solidFill>
                  <a:srgbClr val="ffffff"/>
                </a:solidFill>
              </a:uFill>
              <a:latin typeface="Arial"/>
            </a:endParaRPr>
          </a:p>
        </p:txBody>
      </p:sp>
      <p:pic>
        <p:nvPicPr>
          <p:cNvPr id="120" name="" descr=""/>
          <p:cNvPicPr/>
          <p:nvPr/>
        </p:nvPicPr>
        <p:blipFill>
          <a:blip r:embed="rId1"/>
          <a:stretch/>
        </p:blipFill>
        <p:spPr>
          <a:xfrm>
            <a:off x="216000" y="1604520"/>
            <a:ext cx="4255560" cy="4946040"/>
          </a:xfrm>
          <a:prstGeom prst="rect">
            <a:avLst/>
          </a:prstGeom>
          <a:ln>
            <a:noFill/>
          </a:ln>
        </p:spPr>
      </p:pic>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1260</TotalTime>
  <Application>LibreOffice/5.3.1.2$Windows_x86 LibreOffice_project/e80a0e0fd1875e1696614d24c32df0f95f03deb2</Application>
  <Words>1086</Words>
  <Paragraphs>36</Paragraphs>
  <Company>SPecialiST RePack</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2021-01-20T13:38:20Z</dcterms:created>
  <dc:creator>DNA7 X86</dc:creator>
  <dc:description/>
  <dc:language>ru-RU</dc:language>
  <cp:lastModifiedBy/>
  <dcterms:modified xsi:type="dcterms:W3CDTF">2022-11-17T10:12:11Z</dcterms:modified>
  <cp:revision>24</cp:revision>
  <dc:subject/>
  <dc:title>Проект по Английскрму языку</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Company">
    <vt:lpwstr>SPecialiST RePack</vt:lpwstr>
  </property>
  <property fmtid="{D5CDD505-2E9C-101B-9397-08002B2CF9AE}" pid="4" name="HiddenSlides">
    <vt:i4>0</vt:i4>
  </property>
  <property fmtid="{D5CDD505-2E9C-101B-9397-08002B2CF9AE}" pid="5" name="HyperlinksChanged">
    <vt:bool>0</vt:bool>
  </property>
  <property fmtid="{D5CDD505-2E9C-101B-9397-08002B2CF9AE}" pid="6" name="LinksUpToDate">
    <vt:bool>0</vt:bool>
  </property>
  <property fmtid="{D5CDD505-2E9C-101B-9397-08002B2CF9AE}" pid="7" name="MMClips">
    <vt:i4>0</vt:i4>
  </property>
  <property fmtid="{D5CDD505-2E9C-101B-9397-08002B2CF9AE}" pid="8" name="Notes">
    <vt:i4>11</vt:i4>
  </property>
  <property fmtid="{D5CDD505-2E9C-101B-9397-08002B2CF9AE}" pid="9" name="PresentationFormat">
    <vt:lpwstr>Экран (4:3)</vt:lpwstr>
  </property>
  <property fmtid="{D5CDD505-2E9C-101B-9397-08002B2CF9AE}" pid="10" name="ScaleCrop">
    <vt:bool>0</vt:bool>
  </property>
  <property fmtid="{D5CDD505-2E9C-101B-9397-08002B2CF9AE}" pid="11" name="ShareDoc">
    <vt:bool>0</vt:bool>
  </property>
  <property fmtid="{D5CDD505-2E9C-101B-9397-08002B2CF9AE}" pid="12" name="Slides">
    <vt:i4>12</vt:i4>
  </property>
</Properties>
</file>