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57" r:id="rId6"/>
    <p:sldId id="261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Статуя Свободы: французский подарок американскому народ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5875365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45305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 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24.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Обязательный уровень: задание 2 (серый фон)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Повышенный уровень: задание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(серый фон)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уровень: задание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(серый фон)</a:t>
            </a:r>
          </a:p>
        </p:txBody>
      </p:sp>
    </p:spTree>
    <p:extLst>
      <p:ext uri="{BB962C8B-B14F-4D97-AF65-F5344CB8AC3E}">
        <p14:creationId xmlns:p14="http://schemas.microsoft.com/office/powerpoint/2010/main" val="4024230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1880" y="1268760"/>
            <a:ext cx="3096344" cy="29523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АССОЦИАЦИИ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https://img2.freepng.ru/20180613/st/kisspng-student-school-pedagogy-education-class-homework-5b209df8492bb7.2454896015288642482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89040"/>
            <a:ext cx="3544143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332657"/>
          <a:ext cx="8280920" cy="6354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3863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США</a:t>
                      </a:r>
                      <a:r>
                        <a:rPr lang="ru-RU" sz="1400" baseline="0" dirty="0" smtClean="0"/>
                        <a:t> в  конце </a:t>
                      </a:r>
                      <a:r>
                        <a:rPr lang="en-US" sz="1400" baseline="0" dirty="0" smtClean="0"/>
                        <a:t>XVIII - </a:t>
                      </a:r>
                      <a:r>
                        <a:rPr lang="ru-RU" sz="1400" baseline="0" dirty="0" smtClean="0"/>
                        <a:t>первой половине </a:t>
                      </a:r>
                      <a:r>
                        <a:rPr lang="en-US" sz="1400" baseline="0" dirty="0" smtClean="0"/>
                        <a:t>XIX</a:t>
                      </a:r>
                      <a:r>
                        <a:rPr lang="uk-UA" sz="1400" baseline="0" dirty="0" smtClean="0"/>
                        <a:t> века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863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США</a:t>
                      </a:r>
                      <a:r>
                        <a:rPr lang="ru-RU" sz="1400" baseline="0" dirty="0" smtClean="0"/>
                        <a:t> боролись за свою независимость с Францией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5083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«Бостонское чаепитие» – это  форма развлечений, придуманная англичанами для американцев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863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День</a:t>
                      </a:r>
                      <a:r>
                        <a:rPr lang="ru-RU" sz="1400" baseline="0" dirty="0" smtClean="0"/>
                        <a:t> рождения США – 4 июля 1776 года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103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Первая в мире Конституция была принята в США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5083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Россия в</a:t>
                      </a:r>
                      <a:r>
                        <a:rPr lang="ru-RU" sz="1400" baseline="0" dirty="0" smtClean="0"/>
                        <a:t> процессе борьбы США за свою независимость была на стороне американцев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5083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Первым президентом США</a:t>
                      </a:r>
                      <a:r>
                        <a:rPr lang="ru-RU" sz="1400" baseline="0" dirty="0" smtClean="0"/>
                        <a:t> был Джордж Вашингтон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5083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Для индейцев в США создавались благоприятные условия проживания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7177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Самыми распространенными путями сообщения в США в первой половине </a:t>
                      </a:r>
                      <a:r>
                        <a:rPr lang="en-US" sz="1400" baseline="0" dirty="0" smtClean="0"/>
                        <a:t>XIX</a:t>
                      </a:r>
                      <a:r>
                        <a:rPr lang="uk-UA" sz="1400" baseline="0" dirty="0" smtClean="0"/>
                        <a:t> века</a:t>
                      </a:r>
                      <a:r>
                        <a:rPr lang="ru-RU" sz="1400" dirty="0" smtClean="0"/>
                        <a:t> были реки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7177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На севере</a:t>
                      </a:r>
                      <a:r>
                        <a:rPr lang="ru-RU" sz="1400" baseline="0" dirty="0" smtClean="0"/>
                        <a:t> страны было развито фермерство, а на юге – рабство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5083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 результате Гражданской войны между Севером и Югом в</a:t>
                      </a:r>
                      <a:r>
                        <a:rPr lang="ru-RU" sz="1400" baseline="0" dirty="0" smtClean="0"/>
                        <a:t> США было отменено рабство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7177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Война между Севером и Югом закончилась победой Юга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260649"/>
          <a:ext cx="8640960" cy="6115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3273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США</a:t>
                      </a:r>
                      <a:r>
                        <a:rPr lang="ru-RU" sz="1400" baseline="0" dirty="0" smtClean="0"/>
                        <a:t> в  конце </a:t>
                      </a:r>
                      <a:r>
                        <a:rPr lang="en-US" sz="1400" baseline="0" dirty="0" smtClean="0"/>
                        <a:t>XVIII - </a:t>
                      </a:r>
                      <a:r>
                        <a:rPr lang="ru-RU" sz="1400" baseline="0" dirty="0" smtClean="0"/>
                        <a:t>первой половине </a:t>
                      </a:r>
                      <a:r>
                        <a:rPr lang="en-US" sz="1400" baseline="0" dirty="0" smtClean="0"/>
                        <a:t>XIX</a:t>
                      </a:r>
                      <a:r>
                        <a:rPr lang="uk-UA" sz="1400" baseline="0" dirty="0" smtClean="0"/>
                        <a:t> века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273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США</a:t>
                      </a:r>
                      <a:r>
                        <a:rPr lang="ru-RU" sz="1400" baseline="0" dirty="0" smtClean="0"/>
                        <a:t> боролись за свою независимость с  Францией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/>
                </a:tc>
              </a:tr>
              <a:tr h="4407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«Бостонское чаепитие» – это  форма развлечений, придуманная англичанами для американцев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/>
                </a:tc>
              </a:tr>
              <a:tr h="3273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День</a:t>
                      </a:r>
                      <a:r>
                        <a:rPr lang="ru-RU" sz="1400" baseline="0" dirty="0" smtClean="0"/>
                        <a:t> рождения США – 4 июля 1776 года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/>
                </a:tc>
              </a:tr>
              <a:tr h="34771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Первая в мире Конституция была принята в США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/>
                </a:tc>
              </a:tr>
              <a:tr h="4407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Россия в</a:t>
                      </a:r>
                      <a:r>
                        <a:rPr lang="ru-RU" sz="1400" baseline="0" dirty="0" smtClean="0"/>
                        <a:t> процессе борьбы США за свою независимость была на стороне американцев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/>
                </a:tc>
              </a:tr>
              <a:tr h="4407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Первым президентом США</a:t>
                      </a:r>
                      <a:r>
                        <a:rPr lang="ru-RU" sz="1400" baseline="0" dirty="0" smtClean="0"/>
                        <a:t> был Джордж Вашингтон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/>
                </a:tc>
              </a:tr>
              <a:tr h="4407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Для индейцев в США создавались благоприятные условия проживания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/>
                </a:tc>
              </a:tr>
              <a:tr h="6222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Самыми распространенными путями сообщения в США  в первой половине </a:t>
                      </a:r>
                      <a:r>
                        <a:rPr lang="en-US" sz="1400" baseline="0" dirty="0" smtClean="0"/>
                        <a:t>XIX</a:t>
                      </a:r>
                      <a:r>
                        <a:rPr lang="uk-UA" sz="1400" baseline="0" dirty="0" smtClean="0"/>
                        <a:t> века</a:t>
                      </a:r>
                      <a:r>
                        <a:rPr lang="ru-RU" sz="1400" dirty="0" smtClean="0"/>
                        <a:t> были реки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/>
                </a:tc>
              </a:tr>
              <a:tr h="6222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На севере</a:t>
                      </a:r>
                      <a:r>
                        <a:rPr lang="ru-RU" sz="1400" baseline="0" dirty="0" smtClean="0"/>
                        <a:t> страны было развито фермерство, а на юге – рабство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/>
                </a:tc>
              </a:tr>
              <a:tr h="4407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 результате Гражданской войны между Севером и Югом в</a:t>
                      </a:r>
                      <a:r>
                        <a:rPr lang="ru-RU" sz="1400" baseline="0" dirty="0" smtClean="0"/>
                        <a:t> США было отменено рабство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/>
                </a:tc>
              </a:tr>
              <a:tr h="6222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Война между Севером и Югом закончилась победой Юга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Нет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b="1" dirty="0" smtClean="0">
                          <a:solidFill>
                            <a:srgbClr val="C00000"/>
                          </a:solidFill>
                        </a:rPr>
                        <a:t>11 б – «5», 10 - 9 б – «4», 8-7 б –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</a:rPr>
                        <a:t> «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</a:rPr>
                        <a:t>3». </a:t>
                      </a:r>
                      <a:endParaRPr lang="ru-RU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 начале XIX века англичане называли США «историческим недоразумением» и утверждали, что эта страна фермеров скоро вернётся под могучую руку Британской империи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7728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Судя по этим данным, США начала XIX века являлись великой державой или второстепенной страной?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99695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 1880-е годы США занимали первое место в мире по экспорту сельскохозяйственных продуктов, по объёму промышленной продукции и по протяжённости железных дорог</a:t>
            </a:r>
            <a:r>
              <a:rPr lang="ru-RU" b="1" dirty="0" smtClean="0"/>
              <a:t>. В </a:t>
            </a:r>
            <a:r>
              <a:rPr lang="ru-RU" b="1" dirty="0" smtClean="0"/>
              <a:t>1880-е годы в США ежегодно стремились переехать до 1 млн человек из других стран</a:t>
            </a:r>
            <a:r>
              <a:rPr lang="ru-RU" b="1" dirty="0"/>
              <a:t>. Эти годы в истории США называют «позолоченным веком»</a:t>
            </a:r>
          </a:p>
          <a:p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43058" y="516996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Судя по этим данным, США конца XIX века являлись великой державой или второстепенной страной?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6093296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проблемный вопрос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56084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Можем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мы ответить на вопрос прямо сейчас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/>
              <a:t>Что нам нужно узнать?</a:t>
            </a:r>
            <a:endParaRPr lang="ru-RU" sz="2800" b="1" dirty="0" smtClean="0"/>
          </a:p>
          <a:p>
            <a:r>
              <a:rPr lang="ru-RU" sz="2400" u="sng" dirty="0" smtClean="0">
                <a:solidFill>
                  <a:srgbClr val="C00000"/>
                </a:solidFill>
              </a:rPr>
              <a:t>Цели на урок:</a:t>
            </a:r>
          </a:p>
          <a:p>
            <a:r>
              <a:rPr lang="ru-RU" sz="2400" dirty="0" smtClean="0"/>
              <a:t>-</a:t>
            </a:r>
          </a:p>
          <a:p>
            <a:r>
              <a:rPr lang="ru-RU" sz="2400" dirty="0" smtClean="0"/>
              <a:t>- </a:t>
            </a:r>
          </a:p>
          <a:p>
            <a:r>
              <a:rPr lang="ru-RU" sz="2400" dirty="0" smtClean="0"/>
              <a:t>- </a:t>
            </a:r>
          </a:p>
          <a:p>
            <a:endParaRPr lang="ru-RU" sz="2400" dirty="0" smtClean="0"/>
          </a:p>
          <a:p>
            <a:r>
              <a:rPr lang="ru-RU" sz="2800" b="1" dirty="0" smtClean="0"/>
              <a:t>Что нам нужно, сделать,  чтобы добиться поставленных целей?</a:t>
            </a:r>
          </a:p>
          <a:p>
            <a:r>
              <a:rPr lang="ru-RU" sz="2400" dirty="0" smtClean="0"/>
              <a:t>-</a:t>
            </a:r>
          </a:p>
          <a:p>
            <a:r>
              <a:rPr lang="ru-RU" sz="2400" dirty="0"/>
              <a:t>-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.znanio.ru/d5af0e/ae/c7/e318f8d106eec481f7345427b7deecae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8050894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66967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Первичное закрепление</a:t>
            </a:r>
          </a:p>
          <a:p>
            <a:pPr lvl="0"/>
            <a:endParaRPr lang="ru-RU" dirty="0" smtClean="0"/>
          </a:p>
          <a:p>
            <a:pPr lvl="0"/>
            <a:r>
              <a:rPr lang="ru-RU" b="1" dirty="0" smtClean="0"/>
              <a:t>Обязательный уровень. </a:t>
            </a:r>
          </a:p>
          <a:p>
            <a:pPr lvl="0"/>
            <a:r>
              <a:rPr lang="ru-RU" dirty="0" smtClean="0"/>
              <a:t>Объясните </a:t>
            </a:r>
            <a:r>
              <a:rPr lang="ru-RU" dirty="0"/>
              <a:t>понятия «сегрегация» и «экспансия». </a:t>
            </a:r>
          </a:p>
          <a:p>
            <a:pPr lvl="0"/>
            <a:endParaRPr lang="ru-RU" dirty="0" smtClean="0"/>
          </a:p>
          <a:p>
            <a:pPr lvl="0"/>
            <a:r>
              <a:rPr lang="ru-RU" b="1" dirty="0" smtClean="0"/>
              <a:t>Повышенный уровень.</a:t>
            </a:r>
          </a:p>
          <a:p>
            <a:pPr lvl="0"/>
            <a:r>
              <a:rPr lang="ru-RU" dirty="0" smtClean="0"/>
              <a:t>Какие </a:t>
            </a:r>
            <a:r>
              <a:rPr lang="ru-RU" dirty="0"/>
              <a:t>факторы способствовали росту американской экономику (назвать не менее 3-х </a:t>
            </a:r>
            <a:r>
              <a:rPr lang="ru-RU" dirty="0" smtClean="0"/>
              <a:t>факторов)</a:t>
            </a:r>
            <a:endParaRPr lang="ru-RU" dirty="0"/>
          </a:p>
          <a:p>
            <a:endParaRPr lang="ru-RU" dirty="0" smtClean="0"/>
          </a:p>
          <a:p>
            <a:r>
              <a:rPr lang="ru-RU" b="1" dirty="0" smtClean="0"/>
              <a:t>Высокий уровень.</a:t>
            </a:r>
          </a:p>
          <a:p>
            <a:r>
              <a:rPr lang="ru-RU" dirty="0" smtClean="0"/>
              <a:t>Изначально «доктрина Монро» применялась </a:t>
            </a:r>
            <a:r>
              <a:rPr lang="ru-RU" dirty="0"/>
              <a:t>против возможного вторжения европейцев и их вмешательства в </a:t>
            </a:r>
            <a:r>
              <a:rPr lang="ru-RU" dirty="0" smtClean="0"/>
              <a:t>американские дела</a:t>
            </a:r>
            <a:r>
              <a:rPr lang="ru-RU" dirty="0"/>
              <a:t>. Как изменилась внешняя </a:t>
            </a:r>
            <a:r>
              <a:rPr lang="ru-RU" dirty="0" smtClean="0"/>
              <a:t>политика США  </a:t>
            </a:r>
            <a:r>
              <a:rPr lang="ru-RU" dirty="0"/>
              <a:t>в конце 19 </a:t>
            </a:r>
            <a:r>
              <a:rPr lang="ru-RU" dirty="0" smtClean="0"/>
              <a:t>века?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30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5608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Можем ли мы ответить на вопрос прямо сейчас?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Цели на урок:</a:t>
            </a:r>
          </a:p>
          <a:p>
            <a:r>
              <a:rPr lang="ru-RU" dirty="0" smtClean="0"/>
              <a:t>-</a:t>
            </a:r>
          </a:p>
          <a:p>
            <a:r>
              <a:rPr lang="ru-RU" dirty="0" smtClean="0"/>
              <a:t>- </a:t>
            </a:r>
          </a:p>
          <a:p>
            <a:r>
              <a:rPr lang="ru-RU" dirty="0" smtClean="0"/>
              <a:t>- </a:t>
            </a:r>
          </a:p>
          <a:p>
            <a:endParaRPr lang="ru-RU" dirty="0" smtClean="0"/>
          </a:p>
          <a:p>
            <a:r>
              <a:rPr lang="ru-RU" dirty="0" smtClean="0"/>
              <a:t>Что нам нужно, чтобы добиться поставленных целей?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80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531</Words>
  <Application>Microsoft Office PowerPoint</Application>
  <PresentationFormat>Экран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История</cp:lastModifiedBy>
  <cp:revision>4</cp:revision>
  <dcterms:created xsi:type="dcterms:W3CDTF">2022-11-15T23:36:03Z</dcterms:created>
  <dcterms:modified xsi:type="dcterms:W3CDTF">2022-11-16T06:26:32Z</dcterms:modified>
</cp:coreProperties>
</file>