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1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103/1403574/slides/slide_1.jpg"/>
          <p:cNvPicPr>
            <a:picLocks noChangeAspect="1" noChangeArrowheads="1"/>
          </p:cNvPicPr>
          <p:nvPr/>
        </p:nvPicPr>
        <p:blipFill>
          <a:blip r:embed="rId2"/>
          <a:srcRect b="134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ayer.myshared.ru/103/1403574/slides/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103/1403574/slides/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layer.myshared.ru/103/1403574/slides/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layer.myshared.ru/103/1403574/slides/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layer.myshared.ru/103/1403574/slides/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103/1403574/slides/slide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layer.myshared.ru/103/1403574/slides/slid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К ВЛИЯЮТ КОМНАТНЫЕ РАСТЕНИЯ НА ЗДОРОВЬЕ ЧЕЛОВЕКА Папоротник способен хорош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лющ — специалист по уничтожению формальдегида, поэтому просто незаменим в 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Пеларгония — выделяет фитонциды — летучие вещества, которые убивают микробы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Растения не только украшают помещения, но и позволяют улучшить атмосферу (эк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Спатифиллум — нейтрализует вредные вещества, хорошо устраняет запах алкоголя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layer.myshared.ru/103/1403574/slides/slide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а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layer.myshared.ru/103/1403574/slides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layer.myshared.ru/103/1403574/slides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layer.myshared.ru/103/1403574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103/1403574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layer.myshared.ru/103/1403574/slides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layer.myshared.ru/103/1403574/slides/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103/1403574/slides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4</cp:revision>
  <dcterms:created xsi:type="dcterms:W3CDTF">2021-11-01T07:33:36Z</dcterms:created>
  <dcterms:modified xsi:type="dcterms:W3CDTF">2022-11-06T08:28:33Z</dcterms:modified>
</cp:coreProperties>
</file>