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61" r:id="rId4"/>
    <p:sldId id="260" r:id="rId5"/>
    <p:sldId id="259" r:id="rId6"/>
    <p:sldId id="263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66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6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DBF659-575D-49A6-B4C3-B1AAC5CF1E5D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547B9-CB67-4978-B542-55B0E54B1B85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D4425-C57E-407A-9410-8B1A6C0C5A70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C19CC-EBAA-4395-8D3D-617949283695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0DEDF-C3A8-43D4-B51B-EE9912B61F7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337BB-9AA2-457E-A345-421608F14D7E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B32B1-1FA9-4121-BDC5-B9A0F281309F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EB9F15-BEAD-46D9-AFA7-EF46ACFB42F6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681D8B-12E7-47BC-B70C-C1AADD976915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FB799C-6BA2-43DA-BA47-E11023D8A8D9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B615F5-25BF-4332-BB73-3F2B0B344EC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7D6D523-D8A7-46DB-851C-F4472235C970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6200" y="-990600"/>
            <a:ext cx="8534400" cy="497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Алгоритмическая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игра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Конструктор»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Формирование умения разложить сложную фигуру на такие, которые у нас имеются. Тренировка в счете до десяти.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Игровой материал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Разноцветные фигуры.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 игры.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Взять из набора треугольники, квадраты, прямоугольники, круги и другие необходимые фигуры и наложить на контуры фигур, изображенных на странице. После построения каждого предмета сосчитать, сколько потребовалось фигур каждого вида.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age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657600"/>
            <a:ext cx="2362200" cy="304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228600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eaLnBrk="0" hangingPunct="0"/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Игру можно начать, обратившись к </a:t>
            </a:r>
          </a:p>
          <a:p>
            <a:pPr lvl="0" algn="just" eaLnBrk="0" hangingPunct="0"/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детям с такими стихами: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Взял треугольник и квадрат,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них построил домик.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этому я очень рад: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Теперь живет там гномик.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Квадрат, прямоугольник, круг,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Еще прямоугольник и два круга...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будет очень рад мой друг: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Машину ведь построил я для друга.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взял три треугольника и </a:t>
            </a:r>
          </a:p>
          <a:p>
            <a:pPr lvl="0" algn="just" eaLnBrk="0" hangingPunct="0"/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палочку-иголочку.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Их положил легонько я и получил вдруг елочку.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Вначале выбери два круга-колеса,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между ними помести-ка треугольник.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палок сделай руль. И что за чудеса —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Велосипед стоит. Теперь катайся, школьник!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111\Desktop\hello_html_bccbe8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28600"/>
            <a:ext cx="4572635" cy="31305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-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28600" y="2057400"/>
            <a:ext cx="5257800" cy="212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листе формата А4 составила картинку (в двух экземплярах) из цветных геометрических фигур. Одну картинку мы вырезаем, у нас получается набор геометрических фигур. Вторая – будет служить нам образцом.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1143000" y="565354"/>
            <a:ext cx="3429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 </a:t>
            </a:r>
          </a:p>
          <a:p>
            <a:pPr algn="ctr">
              <a:spcBef>
                <a:spcPct val="50000"/>
              </a:spcBef>
            </a:pP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</a:p>
        </p:txBody>
      </p:sp>
      <p:pic>
        <p:nvPicPr>
          <p:cNvPr id="9" name="Рисунок 8" descr="C:\Users\111\Desktop\hello_html_bccbe82 (1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227074"/>
            <a:ext cx="3037205" cy="43649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-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58097" y="350103"/>
            <a:ext cx="8915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фигурки </a:t>
            </a: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«сидящего зайца» </a:t>
            </a: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образцу- схеме с демонстрированием процесса составления фигурки</a:t>
            </a:r>
            <a:r>
              <a:rPr lang="en-US" sz="24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животного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3168445" y="2438400"/>
            <a:ext cx="5791200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анализируют рисунок и разъясняют как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 зайчик.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Туловище состоит из двух больших треугольников,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голова - квадрат,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ушки- из четырехугольника, верхние лапки- из маленького треугольника, нижние- из среднего и маленького треугольников</a:t>
            </a:r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0"/>
            <a:ext cx="2971800" cy="4591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981200"/>
            <a:ext cx="1692275" cy="2514600"/>
          </a:xfrm>
          <a:prstGeom prst="rect">
            <a:avLst/>
          </a:prstGeom>
          <a:noFill/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04800" y="228600"/>
            <a:ext cx="8458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фигурки сидящего зайчика в зеркальном отображении по отношению к образцу</a:t>
            </a:r>
          </a:p>
        </p:txBody>
      </p:sp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1828800"/>
            <a:ext cx="1677988" cy="2590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2073275" y="4879538"/>
            <a:ext cx="5257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убирая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схему,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предлагаем детям построить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такого же зайчика, повернутого в другую сторону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57200" y="2865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endParaRPr lang="ru-RU" dirty="0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143000" y="2474447"/>
            <a:ext cx="3276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Работу со знакомыми материалами можно сделать интересным введением элементов соревнования: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Кто раньше построит зайчика?</a:t>
            </a:r>
          </a:p>
          <a:p>
            <a:pPr algn="just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У кого фигурки получатся аккуратнее?</a:t>
            </a:r>
          </a:p>
          <a:p>
            <a:pPr algn="just"/>
            <a:endParaRPr lang="ru-RU" sz="2400" dirty="0">
              <a:latin typeface="Comic Sans MS" pitchFamily="66" charset="0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447800" y="245635"/>
            <a:ext cx="7010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фигурки «сидящего зайца» по памяти, без образца</a:t>
            </a:r>
          </a:p>
        </p:txBody>
      </p:sp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1371600"/>
            <a:ext cx="1593850" cy="2286000"/>
          </a:xfrm>
          <a:prstGeom prst="rect">
            <a:avLst/>
          </a:prstGeom>
          <a:noFill/>
        </p:spPr>
      </p:pic>
      <p:pic>
        <p:nvPicPr>
          <p:cNvPr id="12300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1447800"/>
            <a:ext cx="1593850" cy="2286000"/>
          </a:xfrm>
          <a:prstGeom prst="rect">
            <a:avLst/>
          </a:prstGeom>
          <a:noFill/>
        </p:spPr>
      </p:pic>
      <p:pic>
        <p:nvPicPr>
          <p:cNvPr id="12301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3962400"/>
            <a:ext cx="1593850" cy="2286000"/>
          </a:xfrm>
          <a:prstGeom prst="rect">
            <a:avLst/>
          </a:prstGeom>
          <a:noFill/>
        </p:spPr>
      </p:pic>
      <p:pic>
        <p:nvPicPr>
          <p:cNvPr id="12302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4038600"/>
            <a:ext cx="159385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326</Words>
  <Application>Microsoft Office PowerPoint</Application>
  <PresentationFormat>Экран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Comic Sans MS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111</dc:creator>
  <cp:lastModifiedBy>User</cp:lastModifiedBy>
  <cp:revision>9</cp:revision>
  <cp:lastPrinted>1601-01-01T00:00:00Z</cp:lastPrinted>
  <dcterms:created xsi:type="dcterms:W3CDTF">1601-01-01T00:00:00Z</dcterms:created>
  <dcterms:modified xsi:type="dcterms:W3CDTF">2022-11-17T05:57:40Z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