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5" r:id="rId9"/>
    <p:sldId id="264" r:id="rId10"/>
    <p:sldId id="266" r:id="rId11"/>
    <p:sldId id="268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643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C4FF4-6EE1-4A76-9B8F-B2F594D6C874}" type="datetimeFigureOut">
              <a:rPr lang="ru-RU"/>
              <a:pPr>
                <a:defRPr/>
              </a:pPr>
              <a:t>29.01.2022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7A747-1B53-4B3F-B8D2-D8AB0E128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BD201-5F9C-4593-BEFD-74C971F0B552}" type="datetimeFigureOut">
              <a:rPr lang="ru-RU"/>
              <a:pPr>
                <a:defRPr/>
              </a:pPr>
              <a:t>29.01.2022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2E6F0-797A-404D-B2F0-96032D2C1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A3035-02C7-4538-A480-C6887B19F5A6}" type="datetimeFigureOut">
              <a:rPr lang="ru-RU"/>
              <a:pPr>
                <a:defRPr/>
              </a:pPr>
              <a:t>29.01.2022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18664C-3B03-4311-A452-8E87A1DF2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2DDE1-E9F2-4B50-AB95-1A36B28481DE}" type="datetimeFigureOut">
              <a:rPr lang="ru-RU"/>
              <a:pPr>
                <a:defRPr/>
              </a:pPr>
              <a:t>29.01.2022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7BA6C-DE82-4922-A007-5CB817EE4E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11FA9-72D4-4D0D-AA04-5200C8F96D1C}" type="datetimeFigureOut">
              <a:rPr lang="ru-RU"/>
              <a:pPr>
                <a:defRPr/>
              </a:pPr>
              <a:t>29.01.2022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BFCBB-F7D8-4AD9-B5F9-93687358C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AA105-3B9A-485F-A7BD-B3B1C1BFF994}" type="datetimeFigureOut">
              <a:rPr lang="ru-RU"/>
              <a:pPr>
                <a:defRPr/>
              </a:pPr>
              <a:t>29.01.2022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17202-91A5-4841-8837-12B3422A9C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3E727-7E97-4B76-A273-97C117DFD6DE}" type="datetimeFigureOut">
              <a:rPr lang="ru-RU"/>
              <a:pPr>
                <a:defRPr/>
              </a:pPr>
              <a:t>29.01.2022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140D1-42AB-456C-B3EB-2E58162D29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FDA9A-A9AF-4522-BA4E-959710ABA8F2}" type="datetimeFigureOut">
              <a:rPr lang="ru-RU"/>
              <a:pPr>
                <a:defRPr/>
              </a:pPr>
              <a:t>29.01.2022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4C3DF-49FF-4AA4-A1AB-8615103FA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C31E6-6AC6-4E62-806B-D0CB1E8C6262}" type="datetimeFigureOut">
              <a:rPr lang="ru-RU"/>
              <a:pPr>
                <a:defRPr/>
              </a:pPr>
              <a:t>29.01.2022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0E188-B191-46AC-99B7-5113417AE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59BE0-226E-4980-AAF5-F1A9DF7C7AE8}" type="datetimeFigureOut">
              <a:rPr lang="ru-RU"/>
              <a:pPr>
                <a:defRPr/>
              </a:pPr>
              <a:t>29.01.2022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8319C-EFFD-43A6-A723-9E31BBA50F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4FB44-2B3A-4EA5-B708-4FEB9F41BBF1}" type="datetimeFigureOut">
              <a:rPr lang="ru-RU"/>
              <a:pPr>
                <a:defRPr/>
              </a:pPr>
              <a:t>29.01.2022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51498-F984-481A-8E8C-4DDFA9BC9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2.png"/>
          <p:cNvPicPr>
            <a:picLocks noChangeAspect="1"/>
          </p:cNvPicPr>
          <p:nvPr userDrawn="1"/>
        </p:nvPicPr>
        <p:blipFill>
          <a:blip r:embed="rId14" cstate="print">
            <a:lum/>
          </a:blip>
          <a:stretch>
            <a:fillRect/>
          </a:stretch>
        </p:blipFill>
        <p:spPr>
          <a:xfrm>
            <a:off x="0" y="357166"/>
            <a:ext cx="9144000" cy="6500834"/>
          </a:xfrm>
          <a:prstGeom prst="rect">
            <a:avLst/>
          </a:prstGeom>
          <a:effectLst>
            <a:outerShdw blurRad="50800" dist="38100" dir="16200000" rotWithShape="0">
              <a:schemeClr val="bg1">
                <a:alpha val="40000"/>
              </a:schemeClr>
            </a:outerShdw>
          </a:effectLst>
        </p:spPr>
      </p:pic>
      <p:sp>
        <p:nvSpPr>
          <p:cNvPr id="15" name="Прямоугольник 14"/>
          <p:cNvSpPr/>
          <p:nvPr userDrawn="1"/>
        </p:nvSpPr>
        <p:spPr>
          <a:xfrm>
            <a:off x="0" y="6572272"/>
            <a:ext cx="9144000" cy="285728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0" y="1285860"/>
            <a:ext cx="9144000" cy="5214974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  <a:effectLst>
            <a:outerShdw blurRad="1270000" dist="50800" dir="5400000" algn="ctr" rotWithShape="0">
              <a:schemeClr val="bg1">
                <a:alpha val="43000"/>
              </a:schemeClr>
            </a:outerShdw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schemeClr val="bg1">
                  <a:lumMod val="6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80;&#1084;&#1103;%20&#1087;&#1088;&#1080;&#1083;.-6%20&#1082;&#1083;\videoplayback.mp4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80;&#1084;&#1103;%20&#1087;&#1088;&#1080;&#1083;.-6%20&#1082;&#1083;\&#1060;&#1080;&#1079;&#1082;&#1091;&#1083;&#1100;&#1090;&#1084;&#1080;&#1085;&#1091;&#1090;&#1082;&#1072;%20&#1076;&#1083;&#1103;%20&#1075;&#1083;&#1072;&#1079;%20&#1086;&#1089;&#1077;&#1085;&#1100;.mp4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14282" y="857232"/>
            <a:ext cx="721523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03500" algn="l"/>
              </a:tabLst>
            </a:pPr>
            <a:r>
              <a:rPr kumimoji="0" lang="ru-RU" sz="280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Унылая пора! Очей очарованье!</a:t>
            </a:r>
            <a:endParaRPr kumimoji="0" lang="ru-RU" sz="280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03500" algn="l"/>
              </a:tabLst>
            </a:pPr>
            <a:r>
              <a:rPr kumimoji="0" lang="ru-RU" sz="280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Приятна мне твоя прощальная краса </a:t>
            </a:r>
            <a:endParaRPr kumimoji="0" lang="ru-RU" sz="280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03500" algn="l"/>
              </a:tabLst>
            </a:pPr>
            <a:r>
              <a:rPr kumimoji="0" lang="ru-RU" sz="280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Люблю я пышное природы увяданье, </a:t>
            </a:r>
            <a:endParaRPr kumimoji="0" lang="ru-RU" sz="280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03500" algn="l"/>
              </a:tabLst>
            </a:pPr>
            <a:r>
              <a:rPr kumimoji="0" lang="ru-RU" sz="280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 багрец и золото одетые леса.</a:t>
            </a:r>
            <a:endParaRPr kumimoji="0" lang="ru-RU" sz="280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03500" algn="l"/>
              </a:tabLst>
            </a:pPr>
            <a:r>
              <a:rPr kumimoji="0" lang="ru-RU" sz="280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 их сенях шум и свежее дыханье,</a:t>
            </a:r>
            <a:endParaRPr kumimoji="0" lang="ru-RU" sz="280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03500" algn="l"/>
              </a:tabLst>
            </a:pPr>
            <a:r>
              <a:rPr kumimoji="0" lang="ru-RU" sz="280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 мглой волнистою покрыты небеса, </a:t>
            </a:r>
            <a:endParaRPr kumimoji="0" lang="ru-RU" sz="280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03500" algn="l"/>
              </a:tabLst>
            </a:pPr>
            <a:r>
              <a:rPr kumimoji="0" lang="ru-RU" sz="280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 редкий солнца луч, и первые морозы, </a:t>
            </a:r>
            <a:endParaRPr kumimoji="0" lang="ru-RU" sz="280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03500" algn="l"/>
              </a:tabLst>
            </a:pPr>
            <a:r>
              <a:rPr kumimoji="0" lang="ru-RU" sz="280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 отдаленные седой зимы угрозы.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03500" algn="l"/>
              </a:tabLst>
            </a:pPr>
            <a:endParaRPr kumimoji="0" lang="ru-RU" sz="280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03500" algn="l"/>
              </a:tabLst>
            </a:pPr>
            <a:r>
              <a:rPr kumimoji="0" lang="ru-RU" sz="280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				А. С. Пушкин </a:t>
            </a:r>
            <a:endParaRPr kumimoji="0" lang="ru-RU" sz="280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 descr="https://cf.ppt-online.org/files/slide/r/RYEPxanuqAe6jliLcZ93QU0oNTHMB714G8zS2g/slide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0"/>
            <a:ext cx="8786842" cy="65815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b="1" dirty="0" smtClean="0">
                <a:solidFill>
                  <a:srgbClr val="FF0000"/>
                </a:solidFill>
              </a:rPr>
              <a:t>Картина «Зима».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4" name="Picture 2" descr="https://dimych.com/wp-content/uploads/2009/03/DSC03031-nn.jpg"/>
          <p:cNvPicPr>
            <a:picLocks noChangeAspect="1" noChangeArrowheads="1"/>
          </p:cNvPicPr>
          <p:nvPr/>
        </p:nvPicPr>
        <p:blipFill>
          <a:blip r:embed="rId2"/>
          <a:srcRect t="1324" r="1655"/>
          <a:stretch>
            <a:fillRect/>
          </a:stretch>
        </p:blipFill>
        <p:spPr bwMode="auto">
          <a:xfrm>
            <a:off x="857224" y="1142984"/>
            <a:ext cx="7215238" cy="5429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715436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Королевство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«Имя прилагательное»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videoplayback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285852" y="1714488"/>
            <a:ext cx="6286544" cy="47149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Продолжите </a:t>
            </a:r>
            <a:r>
              <a:rPr lang="ru-RU" b="1" dirty="0" smtClean="0">
                <a:solidFill>
                  <a:srgbClr val="FF0000"/>
                </a:solidFill>
              </a:rPr>
              <a:t>фразу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Было интересно…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Я научился…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Сегодня я узнал…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У меня получилось…</a:t>
            </a:r>
          </a:p>
          <a:p>
            <a:pPr>
              <a:buNone/>
            </a:pP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2357430"/>
            <a:ext cx="857256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Имя прилагательное.</a:t>
            </a:r>
          </a:p>
          <a:p>
            <a:pPr algn="ctr">
              <a:defRPr/>
            </a:pP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Повторение. </a:t>
            </a: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 </a:t>
            </a: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0070C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s://mypresentation.ru/documents_2/e2c7a72f20e970c403147844694ab0db/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785794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Цель урока: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2257412" cy="75723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овторить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00364" y="1357298"/>
            <a:ext cx="51072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признаки имени прилагательного; 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225740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28926" y="1928802"/>
            <a:ext cx="578647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правописание суффиксов имен прилагательных;</a:t>
            </a:r>
          </a:p>
          <a:p>
            <a:endParaRPr lang="ru-RU" sz="8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правописание не с прилагательными;</a:t>
            </a:r>
          </a:p>
          <a:p>
            <a:endParaRPr lang="ru-RU" sz="8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р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азряды имен прилагательных;</a:t>
            </a:r>
          </a:p>
          <a:p>
            <a:endParaRPr lang="ru-RU" sz="8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степени имен прилагательных.</a:t>
            </a:r>
          </a:p>
          <a:p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203348"/>
          </a:xfrm>
        </p:spPr>
        <p:txBody>
          <a:bodyPr/>
          <a:lstStyle/>
          <a:p>
            <a:pPr lvl="0"/>
            <a:r>
              <a:rPr lang="ru-RU" b="1" dirty="0" smtClean="0">
                <a:solidFill>
                  <a:srgbClr val="FF0000"/>
                </a:solidFill>
              </a:rPr>
              <a:t>Станция «Словарная»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0002" y="357166"/>
            <a:ext cx="8643998" cy="1203348"/>
          </a:xfrm>
          <a:prstGeom prst="rect">
            <a:avLst/>
          </a:prstGeom>
        </p:spPr>
        <p:txBody>
          <a:bodyPr/>
          <a:lstStyle/>
          <a:p>
            <a:pPr lvl="0" algn="ctr" eaLnBrk="0" hangingPunct="0"/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Станция </a:t>
            </a:r>
          </a:p>
          <a:p>
            <a:pPr lvl="0" algn="ctr" eaLnBrk="0" hangingPunct="0"/>
            <a:r>
              <a:rPr lang="ru-RU" sz="4400" b="1" dirty="0" smtClean="0">
                <a:solidFill>
                  <a:srgbClr val="FF0000"/>
                </a:solidFill>
              </a:rPr>
              <a:t>«</a:t>
            </a:r>
            <a:r>
              <a:rPr lang="ru-RU" sz="4400" b="1" dirty="0" smtClean="0">
                <a:solidFill>
                  <a:srgbClr val="FF0000"/>
                </a:solidFill>
              </a:rPr>
              <a:t>Синтаксическая разминка»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357290" y="642918"/>
            <a:ext cx="553709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603500" algn="l"/>
              </a:tabLst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Станция «Разрядная»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214282" y="2428868"/>
            <a:ext cx="892971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03500" algn="l"/>
              </a:tabLs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Смелый, кирпичный, деревянный, вчерашний, заячий, медвежья, высокий, строгий, мамин, серебряный.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4" grpId="1"/>
      <p:bldP spid="17409" grpId="0"/>
      <p:bldP spid="174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Физкультминутка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Физкультминутка для глаз осень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142976" y="1292207"/>
            <a:ext cx="6572296" cy="49292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b="1" dirty="0" smtClean="0">
                <a:solidFill>
                  <a:srgbClr val="FF0000"/>
                </a:solidFill>
              </a:rPr>
              <a:t>Станция «Неизвестная»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85927"/>
            <a:ext cx="8229600" cy="1214446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Ответы: 1 2 2 1 1 2 1 2 1 2 2 2 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000232" y="357166"/>
            <a:ext cx="441819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603500" algn="l"/>
              </a:tabLst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Станция «Энная»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1945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Диктант «Проверяю себя»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Игра «Ромашка»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" name="Содержимое 6" descr="1596560605_42-p-krasivie-romashki-7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1357298"/>
            <a:ext cx="6814499" cy="4525963"/>
          </a:xfrm>
        </p:spPr>
      </p:pic>
      <p:sp>
        <p:nvSpPr>
          <p:cNvPr id="22530" name="AutoShape 2" descr="https://mykaleidoscope.ru/uploads/posts/2020-08/1596560605_42-p-krasivie-romashki-7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2" name="AutoShape 4" descr="https://mykaleidoscope.ru/uploads/posts/2020-08/1596560605_42-p-krasivie-romashki-7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4" name="AutoShape 6" descr="https://mykaleidoscope.ru/uploads/posts/2020-08/1596560605_42-p-krasivie-romashki-7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170</Words>
  <Application>Microsoft Office PowerPoint</Application>
  <PresentationFormat>Экран (4:3)</PresentationFormat>
  <Paragraphs>41</Paragraphs>
  <Slides>12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Цель урока: </vt:lpstr>
      <vt:lpstr>Станция «Словарная» </vt:lpstr>
      <vt:lpstr>Физкультминутка</vt:lpstr>
      <vt:lpstr>Станция «Неизвестная» </vt:lpstr>
      <vt:lpstr>Диктант «Проверяю себя»</vt:lpstr>
      <vt:lpstr>Игра «Ромашка»</vt:lpstr>
      <vt:lpstr>Картина «Зима». </vt:lpstr>
      <vt:lpstr>Королевство  «Имя прилагательное»</vt:lpstr>
      <vt:lpstr>Продолжите фразу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24</cp:revision>
  <dcterms:created xsi:type="dcterms:W3CDTF">2014-06-24T15:51:35Z</dcterms:created>
  <dcterms:modified xsi:type="dcterms:W3CDTF">2022-01-29T12:46:59Z</dcterms:modified>
</cp:coreProperties>
</file>