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3" r:id="rId3"/>
    <p:sldId id="257" r:id="rId4"/>
    <p:sldId id="266" r:id="rId5"/>
    <p:sldId id="256" r:id="rId6"/>
    <p:sldId id="265" r:id="rId7"/>
    <p:sldId id="264" r:id="rId8"/>
    <p:sldId id="259" r:id="rId9"/>
    <p:sldId id="260" r:id="rId10"/>
    <p:sldId id="261" r:id="rId11"/>
    <p:sldId id="262" r:id="rId12"/>
    <p:sldId id="268" r:id="rId13"/>
    <p:sldId id="25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34A97-D7E5-4280-A852-84C0DE221971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5B65-C4DB-4879-9494-B631EB9BC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6866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34A97-D7E5-4280-A852-84C0DE221971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5B65-C4DB-4879-9494-B631EB9BC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222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34A97-D7E5-4280-A852-84C0DE221971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5B65-C4DB-4879-9494-B631EB9BC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897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34A97-D7E5-4280-A852-84C0DE221971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5B65-C4DB-4879-9494-B631EB9BC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090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34A97-D7E5-4280-A852-84C0DE221971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5B65-C4DB-4879-9494-B631EB9BC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310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34A97-D7E5-4280-A852-84C0DE221971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5B65-C4DB-4879-9494-B631EB9BC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715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34A97-D7E5-4280-A852-84C0DE221971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5B65-C4DB-4879-9494-B631EB9BC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57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34A97-D7E5-4280-A852-84C0DE221971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5B65-C4DB-4879-9494-B631EB9BC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627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34A97-D7E5-4280-A852-84C0DE221971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5B65-C4DB-4879-9494-B631EB9BC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373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34A97-D7E5-4280-A852-84C0DE221971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5B65-C4DB-4879-9494-B631EB9BC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352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34A97-D7E5-4280-A852-84C0DE221971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95B65-C4DB-4879-9494-B631EB9BC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460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34A97-D7E5-4280-A852-84C0DE221971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95B65-C4DB-4879-9494-B631EB9BC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851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2358"/>
            <a:ext cx="12192000" cy="696035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69993" y="382137"/>
            <a:ext cx="824927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для дошкольников «Перелетные птицы»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20620" y="5677469"/>
            <a:ext cx="927137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воспитатель; Хомидова Ф.М.</a:t>
            </a:r>
            <a:endParaRPr lang="ru-RU" sz="3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7030A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1644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9445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1862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110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4524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652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6478"/>
            <a:ext cx="12064621" cy="661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425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30" y="0"/>
            <a:ext cx="120691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978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7946"/>
            <a:ext cx="12192000" cy="6742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940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31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97"/>
            <a:ext cx="12191999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261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47"/>
            <a:ext cx="12192000" cy="7028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507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08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821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60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7074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13</Words>
  <Application>Microsoft Office PowerPoint</Application>
  <PresentationFormat>Широкоэкранный</PresentationFormat>
  <Paragraphs>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Inom</dc:creator>
  <cp:lastModifiedBy>Inom</cp:lastModifiedBy>
  <cp:revision>6</cp:revision>
  <dcterms:created xsi:type="dcterms:W3CDTF">2022-11-15T18:27:36Z</dcterms:created>
  <dcterms:modified xsi:type="dcterms:W3CDTF">2022-11-15T19:28:57Z</dcterms:modified>
</cp:coreProperties>
</file>