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32913"/>
            <a:ext cx="9448800" cy="1570008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здравоохранения красноярского края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краевое государственное бюджетное профессиональное образовательное учреждение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НОРИЛЬСКИЙ МЕДИЦИНСКИЙ ТЕХНИКУМ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58196"/>
            <a:ext cx="9448800" cy="4528867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Десмургия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«Сестринского дела в хирургии»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Салихова Гульдар </a:t>
            </a:r>
          </a:p>
          <a:p>
            <a:pPr algn="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Салаватовна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Норильск 2022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428771"/>
      </p:ext>
    </p:extLst>
  </p:cSld>
  <p:clrMapOvr>
    <a:masterClrMapping/>
  </p:clrMapOvr>
  <p:transition>
    <p:circl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3858" y="296562"/>
            <a:ext cx="8532341" cy="1760839"/>
          </a:xfrm>
        </p:spPr>
        <p:txBody>
          <a:bodyPr/>
          <a:lstStyle/>
          <a:p>
            <a:r>
              <a:rPr lang="ru-RU" dirty="0"/>
              <a:t>Повязка  на молочную железу 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3532" y="1408670"/>
            <a:ext cx="6055743" cy="491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104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163903"/>
            <a:ext cx="8610600" cy="68148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Повязка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Дезо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845390"/>
            <a:ext cx="10820400" cy="537329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Усадить пациента лицом к себе, успокоить, объяснить ход предстоящей манипуляции</a:t>
            </a:r>
          </a:p>
          <a:p>
            <a:r>
              <a:rPr lang="ru-RU" dirty="0"/>
              <a:t>Вложить в подмышечную впадину валик из ваты, обернутый марлей</a:t>
            </a:r>
          </a:p>
          <a:p>
            <a:r>
              <a:rPr lang="ru-RU" dirty="0"/>
              <a:t>Согнуть предплечье в локтевом суставе под прямым углом</a:t>
            </a:r>
          </a:p>
          <a:p>
            <a:r>
              <a:rPr lang="ru-RU" dirty="0"/>
              <a:t>Прижать предплечье к груди</a:t>
            </a:r>
          </a:p>
          <a:p>
            <a:r>
              <a:rPr lang="ru-RU" dirty="0"/>
              <a:t>Сделать два закрепляющих тура бинта по груди, больной руке в области плеча, спине и подмышечной впадине со стороны здоровой конечности</a:t>
            </a:r>
          </a:p>
          <a:p>
            <a:r>
              <a:rPr lang="ru-RU" dirty="0"/>
              <a:t>Вести бинт через подмышечную впадину здоровой стороны по передней поверхности груди косо на </a:t>
            </a:r>
            <a:r>
              <a:rPr lang="ru-RU" dirty="0" err="1"/>
              <a:t>надплечье</a:t>
            </a:r>
            <a:r>
              <a:rPr lang="ru-RU" dirty="0"/>
              <a:t> больной стороны</a:t>
            </a:r>
          </a:p>
          <a:p>
            <a:r>
              <a:rPr lang="ru-RU" dirty="0"/>
              <a:t>Опуститься вниз по задней поверхности больного плеча под локоть</a:t>
            </a:r>
          </a:p>
          <a:p>
            <a:r>
              <a:rPr lang="ru-RU" dirty="0"/>
              <a:t>Обогнуть локтевой сустав и, поддерживая предплечье, направить бинт косо в подмышечную впадину здоровой стороны</a:t>
            </a:r>
          </a:p>
          <a:p>
            <a:r>
              <a:rPr lang="ru-RU" dirty="0"/>
              <a:t>Вести бинт из подмышечной впадины по спине на больное предплечье</a:t>
            </a:r>
          </a:p>
          <a:p>
            <a:r>
              <a:rPr lang="ru-RU" dirty="0"/>
              <a:t>Вести бинт с </a:t>
            </a:r>
            <a:r>
              <a:rPr lang="ru-RU" dirty="0" err="1"/>
              <a:t>надплечья</a:t>
            </a:r>
            <a:r>
              <a:rPr lang="ru-RU" dirty="0"/>
              <a:t> по передней поверхности больного плеча под локоть и обогнуть</a:t>
            </a:r>
          </a:p>
        </p:txBody>
      </p:sp>
    </p:spTree>
    <p:extLst>
      <p:ext uri="{BB962C8B-B14F-4D97-AF65-F5344CB8AC3E}">
        <p14:creationId xmlns:p14="http://schemas.microsoft.com/office/powerpoint/2010/main" val="992681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0891" y="764373"/>
            <a:ext cx="9448644" cy="499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879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6762" y="836762"/>
            <a:ext cx="10757139" cy="5666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703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7533" y="1005912"/>
            <a:ext cx="10394829" cy="545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35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2643" y="828137"/>
            <a:ext cx="10170542" cy="576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203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2578" y="396816"/>
            <a:ext cx="10653622" cy="629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5649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996" y="954154"/>
            <a:ext cx="9333780" cy="545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721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0445" y="672861"/>
            <a:ext cx="9944819" cy="588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360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284671"/>
            <a:ext cx="8610600" cy="707367"/>
          </a:xfrm>
        </p:spPr>
        <p:txBody>
          <a:bodyPr/>
          <a:lstStyle/>
          <a:p>
            <a:r>
              <a:rPr lang="ru-RU" dirty="0"/>
              <a:t>2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219775"/>
            <a:ext cx="10820400" cy="4922233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Десмургия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учение о повязках, их правильном применении и наложении при различных повреждениях и заболеваниях.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наложения повязок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удерживать перевязочный материал по поверхности тела (укрепляющие повязки), если нужно с давлением на подлежащие ткани (давящие повязки);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иммобилизировать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какую-нибудь часть тела (неподвижные повязки) или создавать возможность тяги за конечность, голову и т. д. (вытягивающие повязки).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5676" y="3338423"/>
            <a:ext cx="4155146" cy="325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55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207034"/>
            <a:ext cx="8610600" cy="897147"/>
          </a:xfrm>
        </p:spPr>
        <p:txBody>
          <a:bodyPr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о повязке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345721"/>
            <a:ext cx="10820400" cy="4838459"/>
          </a:xfrm>
        </p:spPr>
        <p:txBody>
          <a:bodyPr/>
          <a:lstStyle/>
          <a:p>
            <a:r>
              <a:rPr lang="ru-RU" b="1" dirty="0"/>
              <a:t>Повязка</a:t>
            </a:r>
            <a:r>
              <a:rPr lang="ru-RU" dirty="0"/>
              <a:t> – это перевязочный материал, пропитанный лекарственным веществом или без него и закрепленный на поврежденном участке тела с лечебной целью на необходимое время. </a:t>
            </a:r>
          </a:p>
          <a:p>
            <a:r>
              <a:rPr lang="ru-RU" dirty="0"/>
              <a:t>Повязка состоит из следующих элементов:</a:t>
            </a:r>
          </a:p>
          <a:p>
            <a:pPr marL="0" indent="0">
              <a:buNone/>
            </a:pPr>
            <a:r>
              <a:rPr lang="ru-RU" dirty="0"/>
              <a:t>1 перевязочного материала</a:t>
            </a:r>
          </a:p>
          <a:p>
            <a:pPr marL="0" indent="0">
              <a:buNone/>
            </a:pPr>
            <a:r>
              <a:rPr lang="ru-RU" dirty="0"/>
              <a:t>2 изделий из марли (тампоны, турунды, салфетки, шарики), ваты;</a:t>
            </a:r>
          </a:p>
          <a:p>
            <a:pPr marL="0" indent="0">
              <a:buNone/>
            </a:pPr>
            <a:r>
              <a:rPr lang="ru-RU" dirty="0"/>
              <a:t>3 лекарственных веществ, которыми пропитывается перевязочный материал; </a:t>
            </a:r>
          </a:p>
          <a:p>
            <a:pPr marL="0" indent="0">
              <a:buNone/>
            </a:pPr>
            <a:r>
              <a:rPr lang="ru-RU" dirty="0"/>
              <a:t>4 материала для закрепления повязки (бинт, марля, косынка, пластырь, и др.)</a:t>
            </a:r>
          </a:p>
        </p:txBody>
      </p:sp>
    </p:spTree>
    <p:extLst>
      <p:ext uri="{BB962C8B-B14F-4D97-AF65-F5344CB8AC3E}">
        <p14:creationId xmlns:p14="http://schemas.microsoft.com/office/powerpoint/2010/main" val="1139926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246788"/>
            <a:ext cx="8610600" cy="805635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О ПЕРЕВЯЗКЕ,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293962"/>
            <a:ext cx="10820400" cy="4924723"/>
          </a:xfrm>
        </p:spPr>
        <p:txBody>
          <a:bodyPr/>
          <a:lstStyle/>
          <a:p>
            <a:r>
              <a:rPr lang="ru-RU" b="1" dirty="0"/>
              <a:t>Перевязка</a:t>
            </a:r>
            <a:r>
              <a:rPr lang="ru-RU" dirty="0"/>
              <a:t> - процесс наложения медицинской повязки на рану или область травмы и предшествующие этому лечебно-диагностические манипуляции, а также замена (смена) ранее наложенной повязки.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464" y="2518912"/>
            <a:ext cx="5909095" cy="338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094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431" y="867890"/>
            <a:ext cx="11395494" cy="545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560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5632" y="313038"/>
            <a:ext cx="10410568" cy="604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817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146649"/>
            <a:ext cx="8610600" cy="845389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Колосовидная повязка на плечо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992038"/>
            <a:ext cx="10820400" cy="5226647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Усадить пациента лицом к себе, успокоить, объяснить ход предстоящей манипуляции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Взять начало бинта в левую руку, головку бинта — в правую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Опустить конечность вдоль туловища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Приложить бинт к нижней трети плеча (правая рука бинтуется слева направо, левая — справа налево)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два закрепляющих тура бинта вокруг нижней трети плеча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Вести бинт с плеча на грудь в здоровую подмышечную впадину, сзади по спине и снова — на плечо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Обвести бинт вокруг плеча, закрывая каждый предыдущий тур на 2/3 ширины бинта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Повторять ходы бинта, поднимаясь с плеча к плечевому суставу, пока не закроется вся раневая поверхность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Зафиксировать повязку, прикрепив конец бинта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булавкойУсадить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пациента лицом к себе, успокоить, объяснить ход предстоящей манипуляции</a:t>
            </a:r>
          </a:p>
        </p:txBody>
      </p:sp>
    </p:spTree>
    <p:extLst>
      <p:ext uri="{BB962C8B-B14F-4D97-AF65-F5344CB8AC3E}">
        <p14:creationId xmlns:p14="http://schemas.microsoft.com/office/powerpoint/2010/main" val="1350044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0150" y="764373"/>
            <a:ext cx="4044779" cy="43011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2317" y="296562"/>
            <a:ext cx="9526515" cy="610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349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112143"/>
            <a:ext cx="8610600" cy="77637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ПОВЯЗКА НА МОЛОЧНУЮ ЖЕЛЕЗУ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992038"/>
            <a:ext cx="10820400" cy="5226647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Усадить пациента лицом к себе, успокоить, объяснить ход предстоящей манипуляции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Взять начало бинта в левую руку, головку бинта – в правую ( если повязка на правую молочную железу)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два закрепляющих тура бинта под молочными железами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Вести бинт по спине подмышечную впадину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Обхватить снизу молочную железу и направить бинт косо вверх на противоположное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надплечье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Вести бинт сзади по спине в подмышечную впадину ( со стороны больной молочной железы)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Обхватить сверху молочную железу и вести бинт в подмышечную впадину со стороны здоровой молочной железы. Повторить пункты 4, 5, 6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Накладывать туры бинты до тех пор, пока вся железа не будет закрыта повязкой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Закончить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бинтование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двумя закрепляющими турами под молочными железами, разрезать конец повязки и завязать</a:t>
            </a:r>
          </a:p>
        </p:txBody>
      </p:sp>
    </p:spTree>
    <p:extLst>
      <p:ext uri="{BB962C8B-B14F-4D97-AF65-F5344CB8AC3E}">
        <p14:creationId xmlns:p14="http://schemas.microsoft.com/office/powerpoint/2010/main" val="1394151708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60</TotalTime>
  <Words>586</Words>
  <Application>Microsoft Office PowerPoint</Application>
  <PresentationFormat>Широкоэкранный</PresentationFormat>
  <Paragraphs>56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Times New Roman</vt:lpstr>
      <vt:lpstr>След самолета</vt:lpstr>
      <vt:lpstr>Министерство здравоохранения красноярского края краевое государственное бюджетное профессиональное образовательное учреждение  НОРИЛЬСКИЙ МЕДИЦИНСКИЙ ТЕХНИКУМ</vt:lpstr>
      <vt:lpstr>2</vt:lpstr>
      <vt:lpstr>Понятие о повязке.</vt:lpstr>
      <vt:lpstr>ПОНЯТИЕ О ПЕРЕВЯЗКЕ,</vt:lpstr>
      <vt:lpstr>Презентация PowerPoint</vt:lpstr>
      <vt:lpstr>Презентация PowerPoint</vt:lpstr>
      <vt:lpstr>Колосовидная повязка на плечо</vt:lpstr>
      <vt:lpstr>Презентация PowerPoint</vt:lpstr>
      <vt:lpstr>ПОВЯЗКА НА МОЛОЧНУЮ ЖЕЛЕЗУ</vt:lpstr>
      <vt:lpstr>Повязка  на молочную железу  </vt:lpstr>
      <vt:lpstr>Повязка Дезо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здравоохранения красноярского края краевое государственное бюджетное профессиональное образовательное учреждение  НОРИЛЬСКИЙ МЕДИЦИНСКИЙ ТЕХНИКУМ</dc:title>
  <dc:creator>Evil</dc:creator>
  <cp:lastModifiedBy>Гульдар Сомехова</cp:lastModifiedBy>
  <cp:revision>9</cp:revision>
  <dcterms:created xsi:type="dcterms:W3CDTF">2021-11-14T03:57:38Z</dcterms:created>
  <dcterms:modified xsi:type="dcterms:W3CDTF">2022-11-17T10:07:40Z</dcterms:modified>
</cp:coreProperties>
</file>