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8" r:id="rId6"/>
    <p:sldId id="269" r:id="rId7"/>
    <p:sldId id="270" r:id="rId8"/>
    <p:sldId id="273" r:id="rId9"/>
    <p:sldId id="271" r:id="rId10"/>
    <p:sldId id="272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343EF6-385E-4AD8-8330-BA74CD508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0260AB4-7A10-4B1D-BA45-AF5A7BB7D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FE57B5E-90F0-4A81-82B9-D050703AD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FB41243-FBE7-4C54-B308-770924318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DD06E4-C9F6-4162-8128-9071AF38D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E5DA3DA-2AE4-457B-9D4D-56771AAF99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6D458F-BC16-4670-A8CA-F15FE7CB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5FC1721-0ECF-4224-A237-C97C388C0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B26CDB9-3D72-44B2-A1E8-217151528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E93B125-A46B-4C77-A32A-2839AA942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F419C9B-95A1-4D0F-9CCB-3E47DED63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86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905897-7406-4B84-91EC-FF00358F02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187D8A4-F10F-42BA-9AA6-FED570401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FCA3101-F946-425D-8A09-212E36EBC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698858B-761A-49BB-9F51-8BC49A27B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6CC269-0FA5-4CF0-B8C2-B95B5D6BC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5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EE9FA2-624C-4261-B098-011E1C2C3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28AC323-09E4-4356-9A78-03C29B983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6DF5C5-ABD8-4426-9AEA-F8570E9CD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5098A64-4C89-48A9-9EED-CF5474D88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5ECD7E6-1A06-4E5B-8563-D5650C376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3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1A7C3F-DEDA-4826-8EE7-2C3FFD795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D17653E-0CE6-42D8-BBEE-D001AB38B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089BA6F-4289-4286-AE1B-91B7D1CC5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3AAC19D-0707-4CED-A42F-36231146E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AE3DC9-A022-4E14-BF05-C69D6C94E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6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D6D8E2-DD68-4D80-AF6B-69A206178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3D779A-8B7C-4171-A55C-E24C09996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8E66C1D-AA67-4A9F-AFAF-110E3EBE6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AF3085A-7AC6-4E6C-9421-C5C61770A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3D1F399-96CE-4464-83C8-D40D21B35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DC1BC0A-618C-4A6C-92A8-FB1689D71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6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0905DA-ECBD-45A8-98EC-C930470F3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0FB52A4-32AB-40F2-8129-C176A3FC1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BA78512-1BF6-47F1-B1BC-91604BF6E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D570767-3C67-4521-BB58-618164DB6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03A7049-F457-40AE-9DD9-935D1C2BB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219889-99C0-44DD-BAE1-00B305255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B8D0EFC-7FE1-4648-AE7A-BC3A7F70B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A2349FB-1F54-441C-B1CB-90857634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04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451CFD-C721-4394-B19C-B6713D8BE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4BBF1ED3-6468-493D-A9DB-F2907B204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9ED7239-CC5A-4703-9498-55B38AE94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6D1208A-FD47-4BA2-A3D5-7B33730C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95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27652C-AF5E-4930-B092-3FB65DFB5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3610517-B789-4CF6-8487-B4618478F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6AA8E90-084F-43BB-B4BF-17789CE82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353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561CC2-6258-4DEA-A1B8-B72A1B49F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7D0D9A7-4E6B-48B2-B1C9-29A4E15BA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174C17F-FB1B-4BEF-8536-CF47351F6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447E1F8-7DEA-4148-9C40-ABFF0E742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1F59396-22E2-4E36-A888-4F66364C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5CE5E4-26DB-4FCD-86CA-54FA8BA2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415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0E6BC5-85F8-4AF6-A6B1-F50537358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FBBFD5E-2D61-4246-9D00-4349F8AF3D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0A50CB-61AB-47C4-A685-711E80B1A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AA5B7D5-F9EE-4D82-AA0B-FA7CDFDEF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A0F3C8F-51BF-4EAA-B1A8-464972F8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1C14905-95BA-422C-871A-C2D48DD72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932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7B1E5E-AFD1-440E-B716-72DD0C9A1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978F3F2-08B5-400A-AC63-8316AD4E7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A0C9A16-4B1F-493D-A298-26E605762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BECAC-8B39-42FE-9047-F47D2548E55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CC586BD-91E8-423A-BA19-348C10514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7EEBFB4-9ECA-4E26-8E71-03493AA7B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91B9893-CA7A-4B32-8D1F-5FB1399EFC7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9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0442D1-551A-4512-96BF-CADC8A5C7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944"/>
            <a:ext cx="9144000" cy="23876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ОБРЯДОВЫЙ ФОЛЬКЛОР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097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Отличие пословицы от поговорки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Поговорка- украшение речи (цветок), а пословица- завершенное суждение ( ягодка).</a:t>
            </a:r>
          </a:p>
          <a:p>
            <a:pPr marL="0" indent="0">
              <a:buNone/>
            </a:pP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119" y="3428428"/>
            <a:ext cx="2562225" cy="1781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088" y="3244024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306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Домашнее задание 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6192"/>
            <a:ext cx="10515600" cy="4640771"/>
          </a:xfrm>
        </p:spPr>
        <p:txBody>
          <a:bodyPr/>
          <a:lstStyle/>
          <a:p>
            <a:pPr marL="0" indent="0">
              <a:buNone/>
            </a:pPr>
            <a:endParaRPr lang="ru-RU" sz="48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Стр.17 , вопрос 5 письменно, </a:t>
            </a:r>
            <a:r>
              <a:rPr lang="ru-RU" sz="4800" smtClean="0">
                <a:solidFill>
                  <a:srgbClr val="FFFF00"/>
                </a:solidFill>
              </a:rPr>
              <a:t>закончить </a:t>
            </a:r>
            <a:r>
              <a:rPr lang="ru-RU" sz="4800" smtClean="0">
                <a:solidFill>
                  <a:srgbClr val="FFFF00"/>
                </a:solidFill>
              </a:rPr>
              <a:t>таблицу</a:t>
            </a:r>
            <a:endParaRPr lang="ru-RU" sz="4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8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chemeClr val="bg1"/>
                </a:solidFill>
              </a:rPr>
              <a:t>Фольклор</a:t>
            </a:r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Устное народное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 творчество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654" y="2849880"/>
            <a:ext cx="7590968" cy="384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9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Обрядовые песни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8656"/>
            <a:ext cx="10515600" cy="4738307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Обряд</a:t>
            </a:r>
            <a:r>
              <a:rPr lang="ru-RU" dirty="0" smtClean="0">
                <a:solidFill>
                  <a:srgbClr val="FFFF00"/>
                </a:solidFill>
              </a:rPr>
              <a:t>- </a:t>
            </a:r>
            <a:r>
              <a:rPr lang="ru-RU" sz="4000" dirty="0" smtClean="0">
                <a:solidFill>
                  <a:srgbClr val="FFFF00"/>
                </a:solidFill>
              </a:rPr>
              <a:t>установленные обычаев действия, в которых воплощаются какие-либо традиции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Обрядовые песни- </a:t>
            </a:r>
            <a:r>
              <a:rPr lang="ru-RU" sz="4000" dirty="0" smtClean="0">
                <a:solidFill>
                  <a:srgbClr val="FFFF00"/>
                </a:solidFill>
              </a:rPr>
              <a:t>древнейший вид народного творчества. Песни, исполняемые во время различных обрядов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90621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Календарно-обрядовые песни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2752" y="1426464"/>
            <a:ext cx="10671048" cy="4750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Получили свое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 название из-за связи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с народным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сельскохозяйственным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календарём- распорядком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 работ по времени года.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064" y="1426464"/>
            <a:ext cx="5236896" cy="523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28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288" y="365125"/>
            <a:ext cx="10573512" cy="200012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Что за роскошь, что за смысл, какой толк в каждой поговорке нашей! Что за золото!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670" y="2243900"/>
            <a:ext cx="5182007" cy="3457575"/>
          </a:xfrm>
        </p:spPr>
      </p:pic>
    </p:spTree>
    <p:extLst>
      <p:ext uri="{BB962C8B-B14F-4D97-AF65-F5344CB8AC3E}">
        <p14:creationId xmlns:p14="http://schemas.microsoft.com/office/powerpoint/2010/main" val="2516440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328" y="865632"/>
            <a:ext cx="10634472" cy="5311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chemeClr val="bg1"/>
                </a:solidFill>
              </a:rPr>
              <a:t>Пословица- краткое мудрое изречение, содержащее законченную мысль</a:t>
            </a:r>
            <a:endParaRPr lang="ru-RU" sz="6600" dirty="0">
              <a:solidFill>
                <a:schemeClr val="bg1"/>
              </a:solidFill>
            </a:endParaRPr>
          </a:p>
        </p:txBody>
      </p:sp>
      <p:pic>
        <p:nvPicPr>
          <p:cNvPr id="2" name="Poslovicy_-_Vladimir_Dal_(Gybka.co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31764" y="42458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2480" y="1072896"/>
            <a:ext cx="10561320" cy="5104067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Поговорка- народное выражение, часть суждения, без выводов, без заключения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824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856" y="587350"/>
            <a:ext cx="3663696" cy="5523160"/>
          </a:xfrm>
        </p:spPr>
      </p:pic>
    </p:spTree>
    <p:extLst>
      <p:ext uri="{BB962C8B-B14F-4D97-AF65-F5344CB8AC3E}">
        <p14:creationId xmlns:p14="http://schemas.microsoft.com/office/powerpoint/2010/main" val="3732728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Общее в пословицах и поговорках: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 них мудро и точно отразилась жизнь народа;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Создавались многими поколениями людей;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Появились, когда не было письменности;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Как правило, безымянны;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Совершенствовались в течение столетий;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Темы бесчисленны и безграничны.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880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162</Words>
  <Application>Microsoft Office PowerPoint</Application>
  <PresentationFormat>Широкоэкранный</PresentationFormat>
  <Paragraphs>30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ОБРЯДОВЫЙ ФОЛЬКЛОР</vt:lpstr>
      <vt:lpstr>Фольклор</vt:lpstr>
      <vt:lpstr>Обрядовые песни</vt:lpstr>
      <vt:lpstr>Календарно-обрядовые песни</vt:lpstr>
      <vt:lpstr>Что за роскошь, что за смысл, какой толк в каждой поговорке нашей! Что за золото!</vt:lpstr>
      <vt:lpstr>Презентация PowerPoint</vt:lpstr>
      <vt:lpstr>Презентация PowerPoint</vt:lpstr>
      <vt:lpstr>Презентация PowerPoint</vt:lpstr>
      <vt:lpstr>Общее в пословицах и поговорках:</vt:lpstr>
      <vt:lpstr>Отличие пословицы от поговорки</vt:lpstr>
      <vt:lpstr>Домашнее задание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ТМ-Auto</cp:lastModifiedBy>
  <cp:revision>13</cp:revision>
  <dcterms:created xsi:type="dcterms:W3CDTF">2021-07-20T13:04:10Z</dcterms:created>
  <dcterms:modified xsi:type="dcterms:W3CDTF">2022-11-17T06:49:53Z</dcterms:modified>
</cp:coreProperties>
</file>