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17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59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301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4566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46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225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750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597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21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674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25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271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366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37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12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03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1E42CDB-8CBE-422C-8AB1-8ECF98C61338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70BAA24-14FE-4ECF-A227-93C6574AF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916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1324" y="380409"/>
            <a:ext cx="6815669" cy="1049869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Изобретения 18 века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5199" y="5653692"/>
            <a:ext cx="2374902" cy="132080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Ануфриева Лиза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198" y="1455678"/>
            <a:ext cx="6965923" cy="399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8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1776: Секундомер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794" y="1982492"/>
            <a:ext cx="4086226" cy="41643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021" y="1982492"/>
            <a:ext cx="4225576" cy="403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1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300" y="47707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Упоминания о первых "настоящих" секундомерах появляются в конце XVII — начале XVIII веков. Примечательно, что механические секундомеры до сих пор используются.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1270000"/>
            <a:ext cx="3658358" cy="4902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661112"/>
            <a:ext cx="5334000" cy="374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1777: Циркулярная пила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1968499"/>
            <a:ext cx="4241800" cy="4241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2057399"/>
            <a:ext cx="4337215" cy="399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8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56400" y="1853337"/>
            <a:ext cx="43307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 изобретателям циркулярной пилы могут быть отнесены англичанин Самуил Миллер из Саутгемптона, который получил патент в 1777 году на лесопильную ветряную мельницу. Однако его заявка только упоминает форму пилы, наверное, это было не его изобретение. Распространено мнение, что циркулярная пила была изобретена в Нидерландах в XVI веке, но никаких подтверждений или доказательств не обнаружено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648841"/>
            <a:ext cx="4410423" cy="554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8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1784: Бифокальная линза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325" y="2098675"/>
            <a:ext cx="5010150" cy="4057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02" y="2098675"/>
            <a:ext cx="39878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9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0" y="1402140"/>
            <a:ext cx="406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Первое упоминание бифокальных линз приписывается Бенджамину Франклину (1784 г.), когда он сообщил своему другу в письме, что придумал очки, в которых можно прекрасно видеть объекты как вблизи, так и удаленные на </a:t>
            </a:r>
            <a:r>
              <a:rPr lang="ru-RU" dirty="0" err="1" smtClean="0">
                <a:solidFill>
                  <a:schemeClr val="bg1"/>
                </a:solidFill>
              </a:rPr>
              <a:t>расстояние.Бенджамин</a:t>
            </a:r>
            <a:r>
              <a:rPr lang="ru-RU" dirty="0" smtClean="0">
                <a:solidFill>
                  <a:schemeClr val="bg1"/>
                </a:solidFill>
              </a:rPr>
              <a:t> Франклин взял две пары очков, одни для дальнозоркости, а другие — для близорукости, и разрезал линзы этих очков пополам, затем вставил их в оправу: сверху половинки линз для близорукости, а снизу для дальнозоркости, так появились первые </a:t>
            </a:r>
            <a:r>
              <a:rPr lang="ru-RU" dirty="0" smtClean="0">
                <a:solidFill>
                  <a:schemeClr val="bg1"/>
                </a:solidFill>
              </a:rPr>
              <a:t>бифокальные очки.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754" y="1523999"/>
            <a:ext cx="6348013" cy="423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1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1795: Консервы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2010833"/>
            <a:ext cx="6184898" cy="41232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300" y="2076449"/>
            <a:ext cx="3748937" cy="399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81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64400" y="1301740"/>
            <a:ext cx="4279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Аппер</a:t>
            </a:r>
            <a:r>
              <a:rPr lang="ru-RU" dirty="0" smtClean="0">
                <a:solidFill>
                  <a:schemeClr val="bg1"/>
                </a:solidFill>
              </a:rPr>
              <a:t> очень долго проводил опыты, которые бы позволили сохранять продукты в съедобном состоянии. Считается, что именно в 1795 году Николя </a:t>
            </a:r>
            <a:r>
              <a:rPr lang="ru-RU" dirty="0" err="1" smtClean="0">
                <a:solidFill>
                  <a:schemeClr val="bg1"/>
                </a:solidFill>
              </a:rPr>
              <a:t>Аппер</a:t>
            </a:r>
            <a:r>
              <a:rPr lang="ru-RU" dirty="0" smtClean="0">
                <a:solidFill>
                  <a:schemeClr val="bg1"/>
                </a:solidFill>
              </a:rPr>
              <a:t> придумал консервирование продуктов. Изобретение </a:t>
            </a:r>
            <a:r>
              <a:rPr lang="ru-RU" dirty="0" err="1" smtClean="0">
                <a:solidFill>
                  <a:schemeClr val="bg1"/>
                </a:solidFill>
              </a:rPr>
              <a:t>Аппера</a:t>
            </a:r>
            <a:r>
              <a:rPr lang="ru-RU" dirty="0" smtClean="0">
                <a:solidFill>
                  <a:schemeClr val="bg1"/>
                </a:solidFill>
              </a:rPr>
              <a:t> пришло на смену привычным в те годы способам хранения продуктов — вялению и солению. Только в 1809 году </a:t>
            </a:r>
            <a:r>
              <a:rPr lang="ru-RU" dirty="0" err="1" smtClean="0">
                <a:solidFill>
                  <a:schemeClr val="bg1"/>
                </a:solidFill>
              </a:rPr>
              <a:t>Аппер</a:t>
            </a:r>
            <a:r>
              <a:rPr lang="ru-RU" dirty="0" smtClean="0">
                <a:solidFill>
                  <a:schemeClr val="bg1"/>
                </a:solidFill>
              </a:rPr>
              <a:t>, после проведения нескольких опытов, направил в адрес министра внутренних дел Франции письмо, в котором предложил новый способ — консервирование. В 1810 году Николя </a:t>
            </a:r>
            <a:r>
              <a:rPr lang="ru-RU" dirty="0" err="1" smtClean="0">
                <a:solidFill>
                  <a:schemeClr val="bg1"/>
                </a:solidFill>
              </a:rPr>
              <a:t>Аппер</a:t>
            </a:r>
            <a:r>
              <a:rPr lang="ru-RU" dirty="0" smtClean="0">
                <a:solidFill>
                  <a:schemeClr val="bg1"/>
                </a:solidFill>
              </a:rPr>
              <a:t> получил награду за изобретение лично из рук Наполеона Бонапарта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312" y="1126654"/>
            <a:ext cx="6342188" cy="469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0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6299" y="3052231"/>
            <a:ext cx="5029202" cy="1515533"/>
          </a:xfrm>
        </p:spPr>
        <p:txBody>
          <a:bodyPr/>
          <a:lstStyle/>
          <a:p>
            <a:r>
              <a:rPr lang="ru-RU" sz="7200" dirty="0" smtClean="0">
                <a:solidFill>
                  <a:schemeClr val="bg1"/>
                </a:solidFill>
              </a:rPr>
              <a:t>Спасибо за внимание!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1709: </a:t>
            </a:r>
            <a:r>
              <a:rPr lang="ru-RU" dirty="0" smtClean="0">
                <a:solidFill>
                  <a:schemeClr val="bg1"/>
                </a:solidFill>
              </a:rPr>
              <a:t>Фортепиано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2" y="1994820"/>
            <a:ext cx="5742079" cy="42000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410" y="1913097"/>
            <a:ext cx="3293258" cy="428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1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31100" y="1272739"/>
            <a:ext cx="388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Этот музыкальный инструмент был изобретён итальянским клавесинным мастером </a:t>
            </a:r>
            <a:r>
              <a:rPr lang="ru-RU" dirty="0" err="1" smtClean="0">
                <a:solidFill>
                  <a:schemeClr val="bg1"/>
                </a:solidFill>
              </a:rPr>
              <a:t>Бартоломео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Кристофори</a:t>
            </a:r>
            <a:r>
              <a:rPr lang="ru-RU" dirty="0" smtClean="0">
                <a:solidFill>
                  <a:schemeClr val="bg1"/>
                </a:solidFill>
              </a:rPr>
              <a:t>, который с 1698 г. работал над созданием молоточкового механизма для клавесина (официальная дата — около 1709 г.). В 1711 г. механизм был подробно описан </a:t>
            </a:r>
            <a:r>
              <a:rPr lang="ru-RU" dirty="0" err="1" smtClean="0">
                <a:solidFill>
                  <a:schemeClr val="bg1"/>
                </a:solidFill>
              </a:rPr>
              <a:t>Сципионом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Маффеи</a:t>
            </a:r>
            <a:r>
              <a:rPr lang="ru-RU" dirty="0" smtClean="0">
                <a:solidFill>
                  <a:schemeClr val="bg1"/>
                </a:solidFill>
              </a:rPr>
              <a:t> в венецианском журнале «</a:t>
            </a:r>
            <a:r>
              <a:rPr lang="ru-RU" dirty="0" err="1" smtClean="0">
                <a:solidFill>
                  <a:schemeClr val="bg1"/>
                </a:solidFill>
              </a:rPr>
              <a:t>Giornale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dei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letterati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d’Italia</a:t>
            </a:r>
            <a:r>
              <a:rPr lang="ru-RU" dirty="0" smtClean="0">
                <a:solidFill>
                  <a:schemeClr val="bg1"/>
                </a:solidFill>
              </a:rPr>
              <a:t>». Инструмент был назван "клавесин с тихим и громким звуком", — </a:t>
            </a:r>
            <a:r>
              <a:rPr lang="ru-RU" dirty="0" err="1" smtClean="0">
                <a:solidFill>
                  <a:schemeClr val="bg1"/>
                </a:solidFill>
              </a:rPr>
              <a:t>пианофорте</a:t>
            </a:r>
            <a:r>
              <a:rPr lang="ru-RU" dirty="0" smtClean="0">
                <a:solidFill>
                  <a:schemeClr val="bg1"/>
                </a:solidFill>
              </a:rPr>
              <a:t> — а впоследствии закрепилось название фортепиано.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838548"/>
            <a:ext cx="6451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7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1714: Ртутный термометр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146300"/>
            <a:ext cx="4000500" cy="4000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0" y="1947360"/>
            <a:ext cx="2985775" cy="43983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1717" y="1839651"/>
            <a:ext cx="3506683" cy="450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5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0000" y="1831539"/>
            <a:ext cx="4622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Современную форму термометру придал именно Фаренгейт и описал свой способ приготовления в 1723 г. Изначально Фаренгейт наполнял свои трубки спиртом и только после перешёл к ртути. Нуль своей шкалы он поставил при температуре смеси снега с нашатырём или поваренной солью, при температуре "начала замерзания воды" он показывал 32°, а температура тела здорового человека во рту или под мышкой была равна 96°.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637824" y="2037800"/>
            <a:ext cx="5422900" cy="272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1752: Молниеотвод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398" y="1968500"/>
            <a:ext cx="4267200" cy="4267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430" y="1968500"/>
            <a:ext cx="3750469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2200" y="850037"/>
            <a:ext cx="1021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Считается, что молниеотвод был изобретён Бенджамином Франклином в 1752 году, хотя существуют свидетельства о существовании конструкций с молниеотводами и до этой даты (например, Невьянская башня, а также бумажные змеи Жака Рома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43577"/>
            <a:ext cx="5665788" cy="41032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806" y="1621831"/>
            <a:ext cx="2754576" cy="452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38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1775: Боевая подводная лодка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34" y="1993900"/>
            <a:ext cx="4910667" cy="3683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037" y="2171700"/>
            <a:ext cx="6001629" cy="399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300" y="1358037"/>
            <a:ext cx="3190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"Черепаха" является первой боевой подводной лодкой, построенная в штате Коннектикут в 1775 школьным учителем Дэвидом </a:t>
            </a:r>
            <a:r>
              <a:rPr lang="ru-RU" dirty="0" err="1" smtClean="0">
                <a:solidFill>
                  <a:schemeClr val="bg1"/>
                </a:solidFill>
              </a:rPr>
              <a:t>Бушнеллом</a:t>
            </a:r>
            <a:r>
              <a:rPr lang="ru-RU" dirty="0" smtClean="0">
                <a:solidFill>
                  <a:schemeClr val="bg1"/>
                </a:solidFill>
              </a:rPr>
              <a:t>. Главным назначением "Черепахи" является уничтожение вражеских судов путём прикрепления к ним взрывчатого вещества в </a:t>
            </a:r>
            <a:r>
              <a:rPr lang="ru-RU" dirty="0" smtClean="0">
                <a:solidFill>
                  <a:schemeClr val="bg1"/>
                </a:solidFill>
              </a:rPr>
              <a:t>пределах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116" y="723900"/>
            <a:ext cx="7286683" cy="518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3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</TotalTime>
  <Words>511</Words>
  <Application>Microsoft Office PowerPoint</Application>
  <PresentationFormat>Широкоэкранный</PresentationFormat>
  <Paragraphs>20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Garamond</vt:lpstr>
      <vt:lpstr>Натуральные материалы</vt:lpstr>
      <vt:lpstr>Изобретения 18 века</vt:lpstr>
      <vt:lpstr>1709: Фортепиано</vt:lpstr>
      <vt:lpstr>Презентация PowerPoint</vt:lpstr>
      <vt:lpstr>1714: Ртутный термометр</vt:lpstr>
      <vt:lpstr>Презентация PowerPoint</vt:lpstr>
      <vt:lpstr>1752: Молниеотвод</vt:lpstr>
      <vt:lpstr>Презентация PowerPoint</vt:lpstr>
      <vt:lpstr>1775: Боевая подводная лодка</vt:lpstr>
      <vt:lpstr>Презентация PowerPoint</vt:lpstr>
      <vt:lpstr>1776: Секундомер</vt:lpstr>
      <vt:lpstr>Презентация PowerPoint</vt:lpstr>
      <vt:lpstr>1777: Циркулярная пила</vt:lpstr>
      <vt:lpstr>Презентация PowerPoint</vt:lpstr>
      <vt:lpstr>1784: Бифокальная линза</vt:lpstr>
      <vt:lpstr>Презентация PowerPoint</vt:lpstr>
      <vt:lpstr>1795: Консервы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Изобретения 18 века</dc:title>
  <dc:creator>Владимир Мазунин</dc:creator>
  <cp:lastModifiedBy>Владимир Мазунин</cp:lastModifiedBy>
  <cp:revision>7</cp:revision>
  <dcterms:created xsi:type="dcterms:W3CDTF">2019-11-28T10:15:26Z</dcterms:created>
  <dcterms:modified xsi:type="dcterms:W3CDTF">2019-11-29T00:31:45Z</dcterms:modified>
</cp:coreProperties>
</file>