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84" r:id="rId3"/>
    <p:sldId id="283" r:id="rId4"/>
    <p:sldId id="285" r:id="rId5"/>
    <p:sldId id="282" r:id="rId6"/>
    <p:sldId id="286" r:id="rId7"/>
    <p:sldId id="280" r:id="rId8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04" autoAdjust="0"/>
  </p:normalViewPr>
  <p:slideViewPr>
    <p:cSldViewPr>
      <p:cViewPr varScale="1">
        <p:scale>
          <a:sx n="76" d="100"/>
          <a:sy n="76" d="100"/>
        </p:scale>
        <p:origin x="99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517232"/>
            <a:ext cx="6984776" cy="1102022"/>
          </a:xfrm>
        </p:spPr>
        <p:txBody>
          <a:bodyPr/>
          <a:lstStyle>
            <a:lvl1pPr>
              <a:defRPr b="1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BDC6-308D-43C1-B6A4-AB83E84F3B29}" type="datetimeFigureOut">
              <a:rPr lang="en-US" smtClean="0"/>
              <a:pPr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2B6B-06C0-49BC-81E0-6AEF11A294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351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Дата 3"/>
          <p:cNvSpPr txBox="1">
            <a:spLocks/>
          </p:cNvSpPr>
          <p:nvPr userDrawn="1"/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48A96-E1BB-4C8F-80B2-32A47A48A9D5}" type="datetimeFigureOut">
              <a:rPr lang="ru-RU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pPr/>
              <a:t>17.11.2022</a:t>
            </a:fld>
            <a:endParaRPr lang="ru-RU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4A1F6A-164B-43BA-A19E-4AE6BB502A21}" type="slidenum">
              <a:rPr lang="ru-RU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pPr/>
              <a:t>‹#›</a:t>
            </a:fld>
            <a:endParaRPr lang="ru-RU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07504" y="45855"/>
            <a:ext cx="8856984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4" name="Текст 2"/>
          <p:cNvSpPr>
            <a:spLocks noGrp="1"/>
          </p:cNvSpPr>
          <p:nvPr>
            <p:ph idx="1"/>
          </p:nvPr>
        </p:nvSpPr>
        <p:spPr>
          <a:xfrm>
            <a:off x="107504" y="1484784"/>
            <a:ext cx="8893496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20000"/>
                    <a:lumOff val="80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20000"/>
                    <a:lumOff val="80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20000"/>
                    <a:lumOff val="80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20000"/>
                    <a:lumOff val="8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20000"/>
                    <a:lumOff val="80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20000"/>
                    <a:lumOff val="8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>
              <a:defRPr sz="2800">
                <a:solidFill>
                  <a:schemeClr val="accent1">
                    <a:lumMod val="20000"/>
                    <a:lumOff val="80000"/>
                  </a:schemeClr>
                </a:solidFill>
              </a:defRPr>
            </a:lvl2pPr>
            <a:lvl3pPr>
              <a:defRPr sz="2400">
                <a:solidFill>
                  <a:schemeClr val="accent1">
                    <a:lumMod val="20000"/>
                    <a:lumOff val="80000"/>
                  </a:schemeClr>
                </a:solidFill>
              </a:defRPr>
            </a:lvl3pPr>
            <a:lvl4pPr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4pPr>
            <a:lvl5pPr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presentation-creation.ru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5855"/>
            <a:ext cx="8856984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484784"/>
            <a:ext cx="8893496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5"/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20000"/>
              <a:lumOff val="8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64704"/>
            <a:ext cx="6984776" cy="4392488"/>
          </a:xfrm>
        </p:spPr>
        <p:txBody>
          <a:bodyPr>
            <a:normAutofit/>
          </a:bodyPr>
          <a:lstStyle/>
          <a:p>
            <a:r>
              <a:rPr lang="ru-RU" b="1" dirty="0" smtClean="0"/>
              <a:t>Древнерусская </a:t>
            </a:r>
            <a:r>
              <a:rPr lang="ru-RU" b="1" dirty="0" smtClean="0"/>
              <a:t>литература.</a:t>
            </a:r>
            <a:br>
              <a:rPr lang="ru-RU" b="1" dirty="0" smtClean="0"/>
            </a:br>
            <a:r>
              <a:rPr lang="ru-RU" dirty="0" smtClean="0"/>
              <a:t>МАОУ СОШ№63</a:t>
            </a:r>
            <a:br>
              <a:rPr lang="ru-RU" dirty="0" smtClean="0"/>
            </a:br>
            <a:r>
              <a:rPr lang="ru-RU" dirty="0" smtClean="0"/>
              <a:t>города Тюмени</a:t>
            </a:r>
            <a:br>
              <a:rPr lang="ru-RU" dirty="0" smtClean="0"/>
            </a:br>
            <a:r>
              <a:rPr lang="ru-RU" dirty="0" smtClean="0"/>
              <a:t>Мурзабаева Карина Сергеевна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10 </a:t>
            </a:r>
            <a:r>
              <a:rPr lang="ru-RU" b="1" dirty="0" smtClean="0"/>
              <a:t>век- </a:t>
            </a:r>
            <a:r>
              <a:rPr lang="ru-RU" b="1" dirty="0" smtClean="0"/>
              <a:t>принятие христианства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16" y="1690689"/>
            <a:ext cx="4423784" cy="294734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692" y="3164362"/>
            <a:ext cx="5205222" cy="3470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659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Главные жанры литературы Древней Руси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Летопись</a:t>
            </a:r>
            <a:r>
              <a:rPr lang="ru-RU" dirty="0" smtClean="0"/>
              <a:t>- подробный рассказ б истории Отечества</a:t>
            </a:r>
          </a:p>
          <a:p>
            <a:r>
              <a:rPr lang="ru-RU" b="1" dirty="0" err="1" smtClean="0"/>
              <a:t>Житиё</a:t>
            </a:r>
            <a:r>
              <a:rPr lang="ru-RU" b="1" dirty="0" smtClean="0"/>
              <a:t>-</a:t>
            </a:r>
            <a:r>
              <a:rPr lang="ru-RU" dirty="0" smtClean="0"/>
              <a:t> нравоучительный рассказ о жизни монахов</a:t>
            </a:r>
          </a:p>
          <a:p>
            <a:r>
              <a:rPr lang="ru-RU" b="1" dirty="0" smtClean="0"/>
              <a:t>Поучение</a:t>
            </a:r>
            <a:r>
              <a:rPr lang="ru-RU" dirty="0" smtClean="0"/>
              <a:t>- прославление добродетели и порицание </a:t>
            </a:r>
            <a:r>
              <a:rPr lang="ru-RU" dirty="0" err="1" smtClean="0"/>
              <a:t>порков</a:t>
            </a:r>
            <a:endParaRPr lang="ru-RU" dirty="0" smtClean="0"/>
          </a:p>
          <a:p>
            <a:r>
              <a:rPr lang="ru-RU" b="1" dirty="0" smtClean="0"/>
              <a:t>Хождения</a:t>
            </a:r>
            <a:r>
              <a:rPr lang="ru-RU" dirty="0" smtClean="0"/>
              <a:t>- рассказы о путешествиях</a:t>
            </a:r>
          </a:p>
          <a:p>
            <a:r>
              <a:rPr lang="ru-RU" b="1" dirty="0" smtClean="0"/>
              <a:t>Слово</a:t>
            </a:r>
            <a:r>
              <a:rPr lang="ru-RU" dirty="0" smtClean="0"/>
              <a:t>- образец красноречия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7694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797" y="795528"/>
            <a:ext cx="7155731" cy="5366798"/>
          </a:xfrm>
        </p:spPr>
      </p:pic>
    </p:spTree>
    <p:extLst>
      <p:ext uri="{BB962C8B-B14F-4D97-AF65-F5344CB8AC3E}">
        <p14:creationId xmlns:p14="http://schemas.microsoft.com/office/powerpoint/2010/main" val="3759099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5855"/>
            <a:ext cx="8784976" cy="2087001"/>
          </a:xfrm>
        </p:spPr>
        <p:txBody>
          <a:bodyPr>
            <a:normAutofit/>
          </a:bodyPr>
          <a:lstStyle/>
          <a:p>
            <a:r>
              <a:rPr lang="ru-RU" sz="3100" dirty="0" smtClean="0"/>
              <a:t>Печенеги- </a:t>
            </a:r>
            <a:r>
              <a:rPr lang="ru-RU" sz="3100" dirty="0" err="1" smtClean="0"/>
              <a:t>тюркоязычный</a:t>
            </a:r>
            <a:r>
              <a:rPr lang="ru-RU" sz="3100" dirty="0" smtClean="0"/>
              <a:t> </a:t>
            </a:r>
            <a:r>
              <a:rPr lang="ru-RU" sz="3100" dirty="0"/>
              <a:t>народ, пришедший на Русь  с юго-востока, из южных степей, </a:t>
            </a:r>
            <a:r>
              <a:rPr lang="ru-RU" sz="3100" dirty="0" smtClean="0"/>
              <a:t>кочевники</a:t>
            </a:r>
            <a:r>
              <a:rPr lang="ru-RU" sz="31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250758"/>
            <a:ext cx="7189899" cy="5392424"/>
          </a:xfrm>
        </p:spPr>
      </p:pic>
    </p:spTree>
    <p:extLst>
      <p:ext uri="{BB962C8B-B14F-4D97-AF65-F5344CB8AC3E}">
        <p14:creationId xmlns:p14="http://schemas.microsoft.com/office/powerpoint/2010/main" val="367255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древнерусской литературы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1. Простая фабула, неторопливость повествования.</a:t>
            </a:r>
          </a:p>
          <a:p>
            <a:pPr marL="0" indent="0">
              <a:buNone/>
            </a:pPr>
            <a:r>
              <a:rPr lang="ru-RU" dirty="0"/>
              <a:t>2. Исключительные события и герои.</a:t>
            </a:r>
          </a:p>
          <a:p>
            <a:pPr marL="0" indent="0">
              <a:buNone/>
            </a:pPr>
            <a:r>
              <a:rPr lang="ru-RU" dirty="0"/>
              <a:t>3. Поэтичность языка древнерусской литературы.</a:t>
            </a:r>
          </a:p>
          <a:p>
            <a:pPr marL="0" indent="0">
              <a:buNone/>
            </a:pPr>
            <a:r>
              <a:rPr lang="ru-RU" dirty="0"/>
              <a:t>4. Близость древнерусской литературы устному </a:t>
            </a:r>
            <a:r>
              <a:rPr lang="ru-RU" dirty="0" smtClean="0"/>
              <a:t>народному творчеству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5. Древнерусская литература — литература письменная.</a:t>
            </a:r>
          </a:p>
          <a:p>
            <a:pPr marL="0" indent="0">
              <a:buNone/>
            </a:pPr>
            <a:r>
              <a:rPr lang="ru-RU" dirty="0"/>
              <a:t>6. Наличие в древнерусской литературе черт, созвучных нашей </a:t>
            </a:r>
            <a:r>
              <a:rPr lang="ru-RU" dirty="0" smtClean="0"/>
              <a:t>эпо</a:t>
            </a:r>
            <a:r>
              <a:rPr lang="ru-RU" dirty="0"/>
              <a:t>х</a:t>
            </a:r>
            <a:r>
              <a:rPr lang="ru-RU" dirty="0" smtClean="0"/>
              <a:t>е</a:t>
            </a:r>
            <a:r>
              <a:rPr lang="ru-RU" dirty="0"/>
              <a:t>: высокая гражданственность, патриотизм, оптимизм.</a:t>
            </a:r>
          </a:p>
          <a:p>
            <a:pPr marL="0" indent="0">
              <a:buNone/>
            </a:pPr>
            <a:r>
              <a:rPr lang="ru-RU" dirty="0"/>
              <a:t>7. Древнерусская литература изменялась переписчиками.</a:t>
            </a:r>
          </a:p>
          <a:p>
            <a:pPr marL="0" indent="0">
              <a:buNone/>
            </a:pPr>
            <a:r>
              <a:rPr lang="ru-RU" dirty="0"/>
              <a:t>8. Отсутствие вымышленных героев и сюжетов, все герои и </a:t>
            </a:r>
            <a:r>
              <a:rPr lang="ru-RU" dirty="0" smtClean="0"/>
              <a:t>сюжеты исторические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47577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/>
              <a:t>Подготовить </a:t>
            </a:r>
            <a:r>
              <a:rPr lang="ru-RU" sz="4800" dirty="0" smtClean="0"/>
              <a:t>художественный пересказ </a:t>
            </a:r>
            <a:r>
              <a:rPr lang="ru-RU" sz="4800" dirty="0"/>
              <a:t>летописного «Сказания о белгородском киселе».</a:t>
            </a:r>
          </a:p>
        </p:txBody>
      </p:sp>
    </p:spTree>
    <p:extLst>
      <p:ext uri="{BB962C8B-B14F-4D97-AF65-F5344CB8AC3E}">
        <p14:creationId xmlns:p14="http://schemas.microsoft.com/office/powerpoint/2010/main" val="42687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272877dda55cbe132d33c37533941cf5c1559c9"/>
</p:tagLst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2136</TotalTime>
  <Words>152</Words>
  <Application>Microsoft Office PowerPoint</Application>
  <PresentationFormat>Экран (4:3)</PresentationFormat>
  <Paragraphs>23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Древнерусская литература. МАОУ СОШ№63 города Тюмени Мурзабаева Карина Сергеевна</vt:lpstr>
      <vt:lpstr>10 век- принятие христианства</vt:lpstr>
      <vt:lpstr>Главные жанры литературы Древней Руси</vt:lpstr>
      <vt:lpstr>Презентация PowerPoint</vt:lpstr>
      <vt:lpstr>Печенеги- тюркоязычный народ, пришедший на Русь  с юго-востока, из южных степей, кочевники. </vt:lpstr>
      <vt:lpstr>Особенности древнерусской литературы</vt:lpstr>
      <vt:lpstr>Домашнее задание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Открытая книга в библиотеке</dc:title>
  <dc:creator>obstinate</dc:creator>
  <dc:description>Шаблон презентации с сайта https://presentation-creation.ru/</dc:description>
  <cp:lastModifiedBy>ТМ-Auto</cp:lastModifiedBy>
  <cp:revision>611</cp:revision>
  <dcterms:created xsi:type="dcterms:W3CDTF">2018-02-25T09:09:03Z</dcterms:created>
  <dcterms:modified xsi:type="dcterms:W3CDTF">2022-11-17T06:48:40Z</dcterms:modified>
</cp:coreProperties>
</file>