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1"/>
  </p:notesMasterIdLst>
  <p:sldIdLst>
    <p:sldId id="274" r:id="rId2"/>
    <p:sldId id="258" r:id="rId3"/>
    <p:sldId id="275" r:id="rId4"/>
    <p:sldId id="284" r:id="rId5"/>
    <p:sldId id="277" r:id="rId6"/>
    <p:sldId id="278" r:id="rId7"/>
    <p:sldId id="279" r:id="rId8"/>
    <p:sldId id="280" r:id="rId9"/>
    <p:sldId id="285" r:id="rId10"/>
    <p:sldId id="261" r:id="rId11"/>
    <p:sldId id="265" r:id="rId12"/>
    <p:sldId id="263" r:id="rId13"/>
    <p:sldId id="272" r:id="rId14"/>
    <p:sldId id="286" r:id="rId15"/>
    <p:sldId id="269" r:id="rId16"/>
    <p:sldId id="287" r:id="rId17"/>
    <p:sldId id="288" r:id="rId18"/>
    <p:sldId id="282" r:id="rId19"/>
    <p:sldId id="283" r:id="rId2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D112CB1-3774-4D7F-A46D-AE8FBCFF2D35}">
  <a:tblStyle styleId="{6D112CB1-3774-4D7F-A46D-AE8FBCFF2D3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mp4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6.png"/><Relationship Id="rId4" Type="http://schemas.microsoft.com/office/2007/relationships/media" Target="../media/media1.mp3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friendship.com.ru/images/post-image/tales-marshak-biografia.jpg">
            <a:extLst>
              <a:ext uri="{FF2B5EF4-FFF2-40B4-BE49-F238E27FC236}">
                <a16:creationId xmlns:a16="http://schemas.microsoft.com/office/drawing/2014/main" xmlns="" id="{6B0C0DE4-68A4-4D94-876B-FFF78EDFF33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703821"/>
            <a:ext cx="9144001" cy="556014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C0B2174-C208-4880-BD10-694BBDC24079}"/>
              </a:ext>
            </a:extLst>
          </p:cNvPr>
          <p:cNvSpPr/>
          <p:nvPr/>
        </p:nvSpPr>
        <p:spPr>
          <a:xfrm>
            <a:off x="1581498" y="763751"/>
            <a:ext cx="86130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smtClean="0"/>
          </a:p>
          <a:p>
            <a:pPr algn="ctr"/>
            <a:r>
              <a:rPr lang="ru-RU" b="1" i="1" smtClean="0"/>
              <a:t>Сценарий </a:t>
            </a:r>
            <a:r>
              <a:rPr lang="ru-RU" b="1" i="1" dirty="0" smtClean="0"/>
              <a:t>творческого фестиваля-конкурса чтецов, </a:t>
            </a:r>
            <a:endParaRPr lang="ru-RU" b="1" i="1" dirty="0" smtClean="0"/>
          </a:p>
          <a:p>
            <a:pPr algn="ctr"/>
            <a:r>
              <a:rPr lang="ru-RU" b="1" i="1" dirty="0" smtClean="0"/>
              <a:t>посвященного </a:t>
            </a:r>
            <a:r>
              <a:rPr lang="ru-RU" b="1" i="1" dirty="0" smtClean="0"/>
              <a:t>юбилеям детских писателей 2022-2023гг.</a:t>
            </a:r>
            <a:endParaRPr lang="ru-RU" dirty="0" smtClean="0"/>
          </a:p>
          <a:p>
            <a:pPr algn="ctr"/>
            <a:r>
              <a:rPr lang="ru-RU" b="1" i="1" dirty="0" smtClean="0"/>
              <a:t>в рамках </a:t>
            </a:r>
            <a:r>
              <a:rPr lang="ru-RU" b="1" i="1" dirty="0" smtClean="0"/>
              <a:t>реализации</a:t>
            </a:r>
          </a:p>
          <a:p>
            <a:pPr algn="ctr"/>
            <a:r>
              <a:rPr lang="ru-RU" b="1" i="1" dirty="0" smtClean="0"/>
              <a:t> </a:t>
            </a:r>
            <a:r>
              <a:rPr lang="ru-RU" b="1" i="1" dirty="0" smtClean="0"/>
              <a:t>муниципального проекта «Творцы детства</a:t>
            </a:r>
            <a:r>
              <a:rPr lang="ru-RU" b="1" i="1" dirty="0" smtClean="0"/>
              <a:t>»</a:t>
            </a:r>
          </a:p>
          <a:p>
            <a:pPr algn="ctr"/>
            <a:endParaRPr lang="ru-RU" b="1" i="1" dirty="0" smtClean="0"/>
          </a:p>
          <a:p>
            <a:pPr algn="ctr"/>
            <a:endParaRPr lang="ru-RU" dirty="0" smtClean="0"/>
          </a:p>
          <a:p>
            <a:r>
              <a:rPr lang="ru-RU" b="1" i="1" dirty="0" smtClean="0"/>
              <a:t> </a:t>
            </a:r>
            <a:endParaRPr lang="ru-RU" dirty="0" smtClean="0"/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«Удивительный Маршак </a:t>
            </a:r>
            <a:endParaRPr lang="ru-RU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другие творцы детства»</a:t>
            </a: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83373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0843" y="165222"/>
            <a:ext cx="5492538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такое перед нами:</a:t>
            </a:r>
          </a:p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Две оглобли за ушами,</a:t>
            </a:r>
          </a:p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глазах по колесу</a:t>
            </a:r>
          </a:p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сиделка на носу.</a:t>
            </a:r>
          </a:p>
        </p:txBody>
      </p:sp>
      <p:pic>
        <p:nvPicPr>
          <p:cNvPr id="4" name="Picture 2" descr="C:\Users\805831\Downloads\очки.jpg">
            <a:extLst>
              <a:ext uri="{FF2B5EF4-FFF2-40B4-BE49-F238E27FC236}">
                <a16:creationId xmlns:a16="http://schemas.microsoft.com/office/drawing/2014/main" xmlns="" id="{FC3BAC78-EBBF-4519-BD74-3ABD1210FC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43" b="4797"/>
          <a:stretch/>
        </p:blipFill>
        <p:spPr bwMode="auto">
          <a:xfrm>
            <a:off x="2969373" y="2802194"/>
            <a:ext cx="5880597" cy="3890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49319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17" y="332656"/>
            <a:ext cx="8136904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Бьют его рукой и палкой.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Никому его не жалко.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за что беднягу бьют?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за то, что он надут!</a:t>
            </a:r>
          </a:p>
        </p:txBody>
      </p:sp>
      <p:pic>
        <p:nvPicPr>
          <p:cNvPr id="4" name="Picture 2" descr="C:\Users\805831\Downloads\мяч.jpg">
            <a:extLst>
              <a:ext uri="{FF2B5EF4-FFF2-40B4-BE49-F238E27FC236}">
                <a16:creationId xmlns:a16="http://schemas.microsoft.com/office/drawing/2014/main" xmlns="" id="{36739383-5A31-4F70-BC23-AF038BE422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86" t="15689" r="12136" b="7688"/>
          <a:stretch/>
        </p:blipFill>
        <p:spPr bwMode="auto">
          <a:xfrm>
            <a:off x="3794871" y="2394759"/>
            <a:ext cx="4716763" cy="41305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37972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374" y="194720"/>
            <a:ext cx="7988484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Принялась она за дело,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Завизжала и запела.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Ела, ела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Дуб, дуб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Поломала зуб, зуб.</a:t>
            </a:r>
          </a:p>
        </p:txBody>
      </p:sp>
      <p:pic>
        <p:nvPicPr>
          <p:cNvPr id="4" name="Picture 2" descr="C:\Users\805831\Downloads\пила.png">
            <a:extLst>
              <a:ext uri="{FF2B5EF4-FFF2-40B4-BE49-F238E27FC236}">
                <a16:creationId xmlns:a16="http://schemas.microsoft.com/office/drawing/2014/main" xmlns="" id="{A6B17EAE-1DDF-4F5C-9F86-3A2B50A7D1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949" b="33571"/>
          <a:stretch/>
        </p:blipFill>
        <p:spPr bwMode="auto">
          <a:xfrm rot="19692238">
            <a:off x="1626162" y="2632995"/>
            <a:ext cx="6770191" cy="2428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66211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355" y="286677"/>
            <a:ext cx="7992888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ходим ночью, ходим днем,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 никуда мы не уйдем.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бьем исправно каждый час.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вы, друзья, не бейте нас!</a:t>
            </a:r>
          </a:p>
        </p:txBody>
      </p:sp>
      <p:pic>
        <p:nvPicPr>
          <p:cNvPr id="4" name="Picture 2" descr="C:\Users\805831\Downloads\часы.jpg">
            <a:extLst>
              <a:ext uri="{FF2B5EF4-FFF2-40B4-BE49-F238E27FC236}">
                <a16:creationId xmlns:a16="http://schemas.microsoft.com/office/drawing/2014/main" xmlns="" id="{BF937424-0335-413A-B676-AD1BD82FB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5564" y="2318169"/>
            <a:ext cx="2512872" cy="4586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193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844" y="179971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полотняной стране по реке простыне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Плывет пароход то назад, то вперед.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за ним такая гладь – ни морщинки не видать!</a:t>
            </a:r>
          </a:p>
        </p:txBody>
      </p:sp>
      <p:pic>
        <p:nvPicPr>
          <p:cNvPr id="1026" name="Picture 2" descr="https://papik.pro/uploads/posts/2021-12/1639498874_15-papik-pro-p-utyug-risunok-16.jpg">
            <a:extLst>
              <a:ext uri="{FF2B5EF4-FFF2-40B4-BE49-F238E27FC236}">
                <a16:creationId xmlns:a16="http://schemas.microsoft.com/office/drawing/2014/main" xmlns="" id="{24370DE4-FE39-4BD7-86AB-30E541B0D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6422" y="2734515"/>
            <a:ext cx="4569132" cy="3943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81389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613" y="198187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Его весной и летом мы видели одетым.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осенью с бедняжки сорвали все рубашки.</a:t>
            </a:r>
          </a:p>
          <a:p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 зимние метели в меха его одели.</a:t>
            </a:r>
          </a:p>
        </p:txBody>
      </p:sp>
      <p:pic>
        <p:nvPicPr>
          <p:cNvPr id="4" name="Picture 2" descr="C:\Users\805831\Downloads\дерево.jpg">
            <a:extLst>
              <a:ext uri="{FF2B5EF4-FFF2-40B4-BE49-F238E27FC236}">
                <a16:creationId xmlns:a16="http://schemas.microsoft.com/office/drawing/2014/main" xmlns="" id="{F3189E93-0602-411E-B63A-D7D3F3A47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8540" y="2815038"/>
            <a:ext cx="3844775" cy="3844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84919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un9-23.userapi.com/impf/VPQOqHma_SHiGVrgiIJIT6NFPIjSPXZmZ2QanQ/veRWz4Ys_ss.jpg?size=520x525&amp;quality=96&amp;sign=f2adf2c1dd47e4ad91f21a6568a0f2dc&amp;type=album">
            <a:extLst>
              <a:ext uri="{FF2B5EF4-FFF2-40B4-BE49-F238E27FC236}">
                <a16:creationId xmlns:a16="http://schemas.microsoft.com/office/drawing/2014/main" xmlns="" id="{7648F55F-C18C-4919-AE2A-57F86A76A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1555" y="1169378"/>
            <a:ext cx="5400716" cy="5452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rhlib.ru/wp-content/uploads/2020/06/nov-f8-ya-mama-i-babushka-16.06.20.jpg">
            <a:extLst>
              <a:ext uri="{FF2B5EF4-FFF2-40B4-BE49-F238E27FC236}">
                <a16:creationId xmlns:a16="http://schemas.microsoft.com/office/drawing/2014/main" xmlns="" id="{9EC40FDF-88BC-45C0-98E8-8A04B0622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729" y="179107"/>
            <a:ext cx="3117809" cy="3716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880D782-B25F-4015-A7DB-D60C98BBA939}"/>
              </a:ext>
            </a:extLst>
          </p:cNvPr>
          <p:cNvSpPr/>
          <p:nvPr/>
        </p:nvSpPr>
        <p:spPr>
          <a:xfrm>
            <a:off x="0" y="4499227"/>
            <a:ext cx="33095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Елена Благинина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3403446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illustrators.ru/uploads/illustration/image/3349/main_3349_original.jpg">
            <a:extLst>
              <a:ext uri="{FF2B5EF4-FFF2-40B4-BE49-F238E27FC236}">
                <a16:creationId xmlns:a16="http://schemas.microsoft.com/office/drawing/2014/main" xmlns="" id="{CD7E4B07-70AC-47C5-9681-E31A1D8446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940" t="1248" b="6990"/>
          <a:stretch/>
        </p:blipFill>
        <p:spPr bwMode="auto">
          <a:xfrm>
            <a:off x="1504335" y="107934"/>
            <a:ext cx="6395876" cy="6632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02330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3B478F-0D2B-42C6-A78A-CE4503636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CD54B93-4041-45D8-AD14-DF6139B5B8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Маршак - Кораблик">
            <a:hlinkClick r:id="" action="ppaction://media"/>
            <a:extLst>
              <a:ext uri="{FF2B5EF4-FFF2-40B4-BE49-F238E27FC236}">
                <a16:creationId xmlns:a16="http://schemas.microsoft.com/office/drawing/2014/main" xmlns="" id="{44F863BA-B555-4E88-A469-38BBC6A8757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47867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9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869AA9-736E-4F6D-AF2E-1B3CD9C10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707A428-D6E5-44FD-ABB7-70F6CCFEF5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мт Радуга рук.Марина Ланда - Шли, куда попало стихи Самуила Маршака музыка Валерия Бровко_(tropicmusic.ru)">
            <a:hlinkClick r:id="" action="ppaction://media"/>
            <a:extLst>
              <a:ext uri="{FF2B5EF4-FFF2-40B4-BE49-F238E27FC236}">
                <a16:creationId xmlns:a16="http://schemas.microsoft.com/office/drawing/2014/main" xmlns="" id="{B05C9694-DAA9-4FC3-BBFF-DA64A587B43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77993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5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1F37AD6-FDB7-4AC5-BB65-124F47ABE9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994" y="0"/>
            <a:ext cx="4477173" cy="6858000"/>
          </a:xfrm>
          <a:prstGeom prst="rect">
            <a:avLst/>
          </a:prstGeom>
        </p:spPr>
      </p:pic>
      <p:sp>
        <p:nvSpPr>
          <p:cNvPr id="10" name="Содержимое 2">
            <a:extLst>
              <a:ext uri="{FF2B5EF4-FFF2-40B4-BE49-F238E27FC236}">
                <a16:creationId xmlns:a16="http://schemas.microsoft.com/office/drawing/2014/main" xmlns="" id="{CBD6E1B3-6135-434C-A5BB-533778F3DE70}"/>
              </a:ext>
            </a:extLst>
          </p:cNvPr>
          <p:cNvSpPr txBox="1">
            <a:spLocks/>
          </p:cNvSpPr>
          <p:nvPr/>
        </p:nvSpPr>
        <p:spPr>
          <a:xfrm>
            <a:off x="4572000" y="0"/>
            <a:ext cx="4306529" cy="6095070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Самуил Яковлевич Маршак</a:t>
            </a:r>
          </a:p>
          <a:p>
            <a:pPr algn="ctr"/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(1887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1964)</a:t>
            </a:r>
            <a:endParaRPr lang="en-US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dirty="0"/>
              <a:t>русский поэт, переводчик,</a:t>
            </a:r>
            <a:endParaRPr lang="en-US" sz="2800" dirty="0"/>
          </a:p>
          <a:p>
            <a:pPr algn="ctr"/>
            <a:r>
              <a:rPr lang="ru-RU" sz="2800" dirty="0"/>
              <a:t> драматург, литературный </a:t>
            </a:r>
            <a:endParaRPr lang="en-US" sz="2800" dirty="0"/>
          </a:p>
          <a:p>
            <a:pPr algn="ctr"/>
            <a:r>
              <a:rPr lang="ru-RU" sz="2800" dirty="0"/>
              <a:t>критик, редактор. </a:t>
            </a:r>
            <a:endParaRPr lang="en-US" sz="2800" dirty="0"/>
          </a:p>
          <a:p>
            <a:pPr algn="ctr"/>
            <a:r>
              <a:rPr lang="ru-RU" sz="2800" dirty="0"/>
              <a:t>Родился </a:t>
            </a:r>
            <a:endParaRPr lang="en-US" sz="2800" dirty="0"/>
          </a:p>
          <a:p>
            <a:pPr algn="ctr"/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октября (3 ноября) </a:t>
            </a:r>
            <a:endParaRPr lang="en-US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dirty="0"/>
              <a:t>1887 года в Воронеже в </a:t>
            </a:r>
            <a:endParaRPr lang="en-US" sz="2800" dirty="0"/>
          </a:p>
          <a:p>
            <a:pPr algn="ctr"/>
            <a:r>
              <a:rPr lang="ru-RU" sz="2800" dirty="0"/>
              <a:t>семье техника-мастера </a:t>
            </a:r>
            <a:endParaRPr lang="en-US" sz="2800" dirty="0"/>
          </a:p>
          <a:p>
            <a:pPr algn="ctr"/>
            <a:r>
              <a:rPr lang="ru-RU" sz="2800" dirty="0"/>
              <a:t>на химических заводах.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>
            <a:extLst>
              <a:ext uri="{FF2B5EF4-FFF2-40B4-BE49-F238E27FC236}">
                <a16:creationId xmlns:a16="http://schemas.microsoft.com/office/drawing/2014/main" xmlns="" id="{1A1BFB60-F23D-4C76-A01E-7467FDDFB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9485" y="368711"/>
            <a:ext cx="8859283" cy="620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95681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006E80-A0BE-4155-A68B-63C701AC1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33EA2C1-162B-494A-9B2B-CA88901027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E968B2B-BFE6-4D2E-8870-188B81626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2232"/>
            <a:ext cx="9144000" cy="6193536"/>
          </a:xfrm>
          <a:prstGeom prst="rect">
            <a:avLst/>
          </a:prstGeom>
        </p:spPr>
      </p:pic>
      <p:pic>
        <p:nvPicPr>
          <p:cNvPr id="6" name="v-zooparke-shimpanze-zebryi-slonyi-nosorog-medved-30899">
            <a:hlinkClick r:id="" action="ppaction://media"/>
            <a:extLst>
              <a:ext uri="{FF2B5EF4-FFF2-40B4-BE49-F238E27FC236}">
                <a16:creationId xmlns:a16="http://schemas.microsoft.com/office/drawing/2014/main" xmlns="" id="{3189659B-E4F4-4C36-9DC4-7556ECA8C75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92220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8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6">
                <a:lumMod val="20000"/>
                <a:lumOff val="80000"/>
              </a:schemeClr>
            </a:gs>
            <a:gs pos="0">
              <a:schemeClr val="accent1">
                <a:lumMod val="5000"/>
                <a:lumOff val="95000"/>
              </a:schemeClr>
            </a:gs>
            <a:gs pos="93914">
              <a:schemeClr val="accent6">
                <a:lumMod val="75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22C6672-29C2-4750-B90F-E42C58D7CA44}"/>
              </a:ext>
            </a:extLst>
          </p:cNvPr>
          <p:cNvSpPr/>
          <p:nvPr/>
        </p:nvSpPr>
        <p:spPr>
          <a:xfrm flipH="1">
            <a:off x="4483509" y="368709"/>
            <a:ext cx="176981" cy="6135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мка 6">
            <a:extLst>
              <a:ext uri="{FF2B5EF4-FFF2-40B4-BE49-F238E27FC236}">
                <a16:creationId xmlns:a16="http://schemas.microsoft.com/office/drawing/2014/main" xmlns="" id="{5AA3F6B6-3C57-4B0F-AAE0-14B639C912AB}"/>
              </a:ext>
            </a:extLst>
          </p:cNvPr>
          <p:cNvSpPr/>
          <p:nvPr/>
        </p:nvSpPr>
        <p:spPr>
          <a:xfrm>
            <a:off x="235974" y="206477"/>
            <a:ext cx="8672052" cy="6459794"/>
          </a:xfrm>
          <a:prstGeom prst="frame">
            <a:avLst>
              <a:gd name="adj1" fmla="val 3198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Рамка 12">
            <a:extLst>
              <a:ext uri="{FF2B5EF4-FFF2-40B4-BE49-F238E27FC236}">
                <a16:creationId xmlns:a16="http://schemas.microsoft.com/office/drawing/2014/main" xmlns="" id="{E2515156-C556-476C-B7F3-4CC9E1A8A52F}"/>
              </a:ext>
            </a:extLst>
          </p:cNvPr>
          <p:cNvSpPr/>
          <p:nvPr/>
        </p:nvSpPr>
        <p:spPr>
          <a:xfrm>
            <a:off x="524708" y="1283110"/>
            <a:ext cx="3865155" cy="4542503"/>
          </a:xfrm>
          <a:prstGeom prst="frame">
            <a:avLst>
              <a:gd name="adj1" fmla="val 105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мка 13">
            <a:extLst>
              <a:ext uri="{FF2B5EF4-FFF2-40B4-BE49-F238E27FC236}">
                <a16:creationId xmlns:a16="http://schemas.microsoft.com/office/drawing/2014/main" xmlns="" id="{8FD7A9BE-8F5D-4F4F-80B2-7344C9BA6E47}"/>
              </a:ext>
            </a:extLst>
          </p:cNvPr>
          <p:cNvSpPr/>
          <p:nvPr/>
        </p:nvSpPr>
        <p:spPr>
          <a:xfrm>
            <a:off x="4754136" y="1283110"/>
            <a:ext cx="3883262" cy="4542503"/>
          </a:xfrm>
          <a:prstGeom prst="frame">
            <a:avLst>
              <a:gd name="adj1" fmla="val 110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D5573EF-6EB9-4374-BC89-2CE8CCDCF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258" y="1705872"/>
            <a:ext cx="3692054" cy="369697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3775462C-7FE2-4C58-8810-366CB4250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4452" y="1406816"/>
            <a:ext cx="3215148" cy="432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48924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6">
                <a:lumMod val="20000"/>
                <a:lumOff val="80000"/>
              </a:schemeClr>
            </a:gs>
            <a:gs pos="0">
              <a:schemeClr val="accent1">
                <a:lumMod val="5000"/>
                <a:lumOff val="95000"/>
              </a:schemeClr>
            </a:gs>
            <a:gs pos="93914">
              <a:schemeClr val="accent6">
                <a:lumMod val="75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22C6672-29C2-4750-B90F-E42C58D7CA44}"/>
              </a:ext>
            </a:extLst>
          </p:cNvPr>
          <p:cNvSpPr/>
          <p:nvPr/>
        </p:nvSpPr>
        <p:spPr>
          <a:xfrm flipH="1">
            <a:off x="4483509" y="368709"/>
            <a:ext cx="176981" cy="6135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мка 6">
            <a:extLst>
              <a:ext uri="{FF2B5EF4-FFF2-40B4-BE49-F238E27FC236}">
                <a16:creationId xmlns:a16="http://schemas.microsoft.com/office/drawing/2014/main" xmlns="" id="{5AA3F6B6-3C57-4B0F-AAE0-14B639C912AB}"/>
              </a:ext>
            </a:extLst>
          </p:cNvPr>
          <p:cNvSpPr/>
          <p:nvPr/>
        </p:nvSpPr>
        <p:spPr>
          <a:xfrm>
            <a:off x="235974" y="206477"/>
            <a:ext cx="8672052" cy="6459794"/>
          </a:xfrm>
          <a:prstGeom prst="frame">
            <a:avLst>
              <a:gd name="adj1" fmla="val 3198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Рамка 12">
            <a:extLst>
              <a:ext uri="{FF2B5EF4-FFF2-40B4-BE49-F238E27FC236}">
                <a16:creationId xmlns:a16="http://schemas.microsoft.com/office/drawing/2014/main" xmlns="" id="{E2515156-C556-476C-B7F3-4CC9E1A8A52F}"/>
              </a:ext>
            </a:extLst>
          </p:cNvPr>
          <p:cNvSpPr/>
          <p:nvPr/>
        </p:nvSpPr>
        <p:spPr>
          <a:xfrm>
            <a:off x="524708" y="1283110"/>
            <a:ext cx="3865155" cy="4542503"/>
          </a:xfrm>
          <a:prstGeom prst="frame">
            <a:avLst>
              <a:gd name="adj1" fmla="val 105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мка 13">
            <a:extLst>
              <a:ext uri="{FF2B5EF4-FFF2-40B4-BE49-F238E27FC236}">
                <a16:creationId xmlns:a16="http://schemas.microsoft.com/office/drawing/2014/main" xmlns="" id="{8FD7A9BE-8F5D-4F4F-80B2-7344C9BA6E47}"/>
              </a:ext>
            </a:extLst>
          </p:cNvPr>
          <p:cNvSpPr/>
          <p:nvPr/>
        </p:nvSpPr>
        <p:spPr>
          <a:xfrm>
            <a:off x="4754136" y="1283110"/>
            <a:ext cx="3883262" cy="4542503"/>
          </a:xfrm>
          <a:prstGeom prst="frame">
            <a:avLst>
              <a:gd name="adj1" fmla="val 110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D5573EF-6EB9-4374-BC89-2CE8CCDCF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342" y="1435497"/>
            <a:ext cx="3072410" cy="425738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3775462C-7FE2-4C58-8810-366CB4250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497" y="1688903"/>
            <a:ext cx="3645681" cy="363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72421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6">
                <a:lumMod val="20000"/>
                <a:lumOff val="80000"/>
              </a:schemeClr>
            </a:gs>
            <a:gs pos="0">
              <a:schemeClr val="accent1">
                <a:lumMod val="5000"/>
                <a:lumOff val="95000"/>
              </a:schemeClr>
            </a:gs>
            <a:gs pos="93914">
              <a:schemeClr val="accent6">
                <a:lumMod val="75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22C6672-29C2-4750-B90F-E42C58D7CA44}"/>
              </a:ext>
            </a:extLst>
          </p:cNvPr>
          <p:cNvSpPr/>
          <p:nvPr/>
        </p:nvSpPr>
        <p:spPr>
          <a:xfrm flipH="1">
            <a:off x="4483509" y="368709"/>
            <a:ext cx="176981" cy="6135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мка 6">
            <a:extLst>
              <a:ext uri="{FF2B5EF4-FFF2-40B4-BE49-F238E27FC236}">
                <a16:creationId xmlns:a16="http://schemas.microsoft.com/office/drawing/2014/main" xmlns="" id="{5AA3F6B6-3C57-4B0F-AAE0-14B639C912AB}"/>
              </a:ext>
            </a:extLst>
          </p:cNvPr>
          <p:cNvSpPr/>
          <p:nvPr/>
        </p:nvSpPr>
        <p:spPr>
          <a:xfrm>
            <a:off x="235974" y="206477"/>
            <a:ext cx="8672052" cy="6459794"/>
          </a:xfrm>
          <a:prstGeom prst="frame">
            <a:avLst>
              <a:gd name="adj1" fmla="val 3198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Рамка 12">
            <a:extLst>
              <a:ext uri="{FF2B5EF4-FFF2-40B4-BE49-F238E27FC236}">
                <a16:creationId xmlns:a16="http://schemas.microsoft.com/office/drawing/2014/main" xmlns="" id="{E2515156-C556-476C-B7F3-4CC9E1A8A52F}"/>
              </a:ext>
            </a:extLst>
          </p:cNvPr>
          <p:cNvSpPr/>
          <p:nvPr/>
        </p:nvSpPr>
        <p:spPr>
          <a:xfrm>
            <a:off x="524708" y="1283110"/>
            <a:ext cx="3865155" cy="4542503"/>
          </a:xfrm>
          <a:prstGeom prst="frame">
            <a:avLst>
              <a:gd name="adj1" fmla="val 105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мка 13">
            <a:extLst>
              <a:ext uri="{FF2B5EF4-FFF2-40B4-BE49-F238E27FC236}">
                <a16:creationId xmlns:a16="http://schemas.microsoft.com/office/drawing/2014/main" xmlns="" id="{8FD7A9BE-8F5D-4F4F-80B2-7344C9BA6E47}"/>
              </a:ext>
            </a:extLst>
          </p:cNvPr>
          <p:cNvSpPr/>
          <p:nvPr/>
        </p:nvSpPr>
        <p:spPr>
          <a:xfrm>
            <a:off x="4754136" y="1283110"/>
            <a:ext cx="3883262" cy="4542503"/>
          </a:xfrm>
          <a:prstGeom prst="frame">
            <a:avLst>
              <a:gd name="adj1" fmla="val 110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D5573EF-6EB9-4374-BC89-2CE8CCDCF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78" y="1450920"/>
            <a:ext cx="2779728" cy="420688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3775462C-7FE2-4C58-8810-366CB4250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5458" y="1388649"/>
            <a:ext cx="3495368" cy="426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97214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6">
                <a:lumMod val="20000"/>
                <a:lumOff val="80000"/>
              </a:schemeClr>
            </a:gs>
            <a:gs pos="0">
              <a:schemeClr val="accent1">
                <a:lumMod val="5000"/>
                <a:lumOff val="95000"/>
              </a:schemeClr>
            </a:gs>
            <a:gs pos="93914">
              <a:schemeClr val="accent6">
                <a:lumMod val="75000"/>
              </a:schemeClr>
            </a:gs>
            <a:gs pos="74000">
              <a:schemeClr val="accent6">
                <a:lumMod val="40000"/>
                <a:lumOff val="60000"/>
              </a:schemeClr>
            </a:gs>
            <a:gs pos="83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22C6672-29C2-4750-B90F-E42C58D7CA44}"/>
              </a:ext>
            </a:extLst>
          </p:cNvPr>
          <p:cNvSpPr/>
          <p:nvPr/>
        </p:nvSpPr>
        <p:spPr>
          <a:xfrm flipH="1">
            <a:off x="4483509" y="368709"/>
            <a:ext cx="176981" cy="6135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мка 6">
            <a:extLst>
              <a:ext uri="{FF2B5EF4-FFF2-40B4-BE49-F238E27FC236}">
                <a16:creationId xmlns:a16="http://schemas.microsoft.com/office/drawing/2014/main" xmlns="" id="{5AA3F6B6-3C57-4B0F-AAE0-14B639C912AB}"/>
              </a:ext>
            </a:extLst>
          </p:cNvPr>
          <p:cNvSpPr/>
          <p:nvPr/>
        </p:nvSpPr>
        <p:spPr>
          <a:xfrm>
            <a:off x="235974" y="206477"/>
            <a:ext cx="8672052" cy="6459794"/>
          </a:xfrm>
          <a:prstGeom prst="frame">
            <a:avLst>
              <a:gd name="adj1" fmla="val 3198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Рамка 12">
            <a:extLst>
              <a:ext uri="{FF2B5EF4-FFF2-40B4-BE49-F238E27FC236}">
                <a16:creationId xmlns:a16="http://schemas.microsoft.com/office/drawing/2014/main" xmlns="" id="{E2515156-C556-476C-B7F3-4CC9E1A8A52F}"/>
              </a:ext>
            </a:extLst>
          </p:cNvPr>
          <p:cNvSpPr/>
          <p:nvPr/>
        </p:nvSpPr>
        <p:spPr>
          <a:xfrm>
            <a:off x="524708" y="1283110"/>
            <a:ext cx="3865155" cy="4542503"/>
          </a:xfrm>
          <a:prstGeom prst="frame">
            <a:avLst>
              <a:gd name="adj1" fmla="val 105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мка 13">
            <a:extLst>
              <a:ext uri="{FF2B5EF4-FFF2-40B4-BE49-F238E27FC236}">
                <a16:creationId xmlns:a16="http://schemas.microsoft.com/office/drawing/2014/main" xmlns="" id="{8FD7A9BE-8F5D-4F4F-80B2-7344C9BA6E47}"/>
              </a:ext>
            </a:extLst>
          </p:cNvPr>
          <p:cNvSpPr/>
          <p:nvPr/>
        </p:nvSpPr>
        <p:spPr>
          <a:xfrm>
            <a:off x="4754136" y="1283110"/>
            <a:ext cx="3883262" cy="4542503"/>
          </a:xfrm>
          <a:prstGeom prst="frame">
            <a:avLst>
              <a:gd name="adj1" fmla="val 110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D5573EF-6EB9-4374-BC89-2CE8CCDCF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158" y="1445342"/>
            <a:ext cx="3125401" cy="41741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3775462C-7FE2-4C58-8810-366CB4250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5649" y="1991032"/>
            <a:ext cx="3583857" cy="358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16856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C94AC5-893B-4FA1-94F6-76AA23967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F20D07F-3BC5-4FAD-9B5D-5BAC195F4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5DECED8-69E6-4C26-A617-B3C34DF14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25225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204</Words>
  <Application>Microsoft Office PowerPoint</Application>
  <PresentationFormat>Экран (4:3)</PresentationFormat>
  <Paragraphs>45</Paragraphs>
  <Slides>19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Влад</cp:lastModifiedBy>
  <cp:revision>25</cp:revision>
  <dcterms:modified xsi:type="dcterms:W3CDTF">2022-11-16T11:16:28Z</dcterms:modified>
</cp:coreProperties>
</file>