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7" r:id="rId1"/>
  </p:sldMasterIdLst>
  <p:sldIdLst>
    <p:sldId id="256" r:id="rId2"/>
    <p:sldId id="283" r:id="rId3"/>
    <p:sldId id="284" r:id="rId4"/>
    <p:sldId id="288" r:id="rId5"/>
    <p:sldId id="289" r:id="rId6"/>
    <p:sldId id="290" r:id="rId7"/>
    <p:sldId id="291" r:id="rId8"/>
    <p:sldId id="292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1609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59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8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727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6191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71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46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18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84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01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014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314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02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24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7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048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42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02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BF136-ACC5-42D3-9BE7-5928230529D7}" type="datetimeFigureOut">
              <a:rPr lang="ru-RU" smtClean="0"/>
              <a:pPr/>
              <a:t>13.11.2022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70464-DECA-4B71-B820-B3A9CF081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168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  <p:sldLayoutId id="2147483970" r:id="rId13"/>
    <p:sldLayoutId id="2147483971" r:id="rId14"/>
    <p:sldLayoutId id="2147483972" r:id="rId15"/>
    <p:sldLayoutId id="2147483973" r:id="rId16"/>
    <p:sldLayoutId id="214748397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68" y="2411722"/>
            <a:ext cx="8215064" cy="3825589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Семинар-практикум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 </a:t>
            </a:r>
          </a:p>
          <a:p>
            <a:pPr algn="ctr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ценностей здорового образа жизни, в различных видах деятельности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Фомина Л.А</a:t>
            </a:r>
          </a:p>
          <a:p>
            <a:pPr algn="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КУЛЬТУРЕ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72000" y="25560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1025" name="Рисунок 1" descr="edi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893" y="522817"/>
            <a:ext cx="4476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468" y="929375"/>
            <a:ext cx="592888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Городской округ Ханты-Мансийск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округа-Югры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«Детский сад №22 «Планета детства»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(МАДОУ «Детский сад №22 «Планета детства»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4638227"/>
            <a:ext cx="3602359" cy="1757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7344816" cy="479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УРЖКИМ (жмурки)</a:t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КАЛДИШО (лошадки)</a:t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ШИКЛИОВ (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ловишки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СИАКРК (краски)</a:t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УЬПРЫЗ (пузырь)</a:t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ТКПИЯР (прятки)</a:t>
            </a: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9"/>
            <a:ext cx="9144000" cy="6853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034039" cy="2952328"/>
          </a:xfrm>
        </p:spPr>
        <p:txBody>
          <a:bodyPr>
            <a:normAutofit fontScale="90000"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«Забота о здоровье – это важнейший труд воспитателя.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жизнедеятельности, бодрости детей зависит их духовная жизнь,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мировоззрение, умственное развитие, прочность знаний, вера в свои силы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80392" y="3717032"/>
            <a:ext cx="3305167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3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13" y="0"/>
            <a:ext cx="9144000" cy="6826668"/>
          </a:xfrm>
        </p:spPr>
      </p:pic>
    </p:spTree>
    <p:extLst>
      <p:ext uri="{BB962C8B-B14F-4D97-AF65-F5344CB8AC3E}">
        <p14:creationId xmlns:p14="http://schemas.microsoft.com/office/powerpoint/2010/main" val="409752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50800" dir="5400000" algn="ctr" rotWithShape="0">
                    <a:srgbClr val="00FFFF">
                      <a:alpha val="10196"/>
                    </a:srgbClr>
                  </a:outerShdw>
                </a:effectLst>
              </a:rPr>
              <a:t>Цветик- </a:t>
            </a:r>
            <a:r>
              <a:rPr lang="ru-RU" sz="4800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50800" dist="50800" dir="5400000" algn="ctr" rotWithShape="0">
                    <a:srgbClr val="00FFFF">
                      <a:alpha val="10196"/>
                    </a:srgbClr>
                  </a:outerShdw>
                </a:effectLst>
              </a:rPr>
              <a:t>семицветик</a:t>
            </a:r>
            <a:endParaRPr lang="ru-RU" sz="4800" dirty="0">
              <a:solidFill>
                <a:schemeClr val="accent4">
                  <a:lumMod val="75000"/>
                </a:schemeClr>
              </a:solidFill>
              <a:effectLst>
                <a:outerShdw blurRad="50800" dist="50800" dir="5400000" algn="ctr" rotWithShape="0">
                  <a:srgbClr val="00FFFF">
                    <a:alpha val="10196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127220"/>
            <a:ext cx="3728649" cy="35417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4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0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077"/>
            <a:ext cx="9306768" cy="6980077"/>
          </a:xfrm>
        </p:spPr>
      </p:pic>
    </p:spTree>
    <p:extLst>
      <p:ext uri="{BB962C8B-B14F-4D97-AF65-F5344CB8AC3E}">
        <p14:creationId xmlns:p14="http://schemas.microsoft.com/office/powerpoint/2010/main" val="3427671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931740"/>
          </a:xfrm>
        </p:spPr>
      </p:pic>
    </p:spTree>
    <p:extLst>
      <p:ext uri="{BB962C8B-B14F-4D97-AF65-F5344CB8AC3E}">
        <p14:creationId xmlns:p14="http://schemas.microsoft.com/office/powerpoint/2010/main" val="3705901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05" y="209272"/>
            <a:ext cx="8748464" cy="6635452"/>
          </a:xfrm>
        </p:spPr>
      </p:pic>
    </p:spTree>
    <p:extLst>
      <p:ext uri="{BB962C8B-B14F-4D97-AF65-F5344CB8AC3E}">
        <p14:creationId xmlns:p14="http://schemas.microsoft.com/office/powerpoint/2010/main" val="1653201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496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60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2650604"/>
            <a:ext cx="2560043" cy="1923678"/>
          </a:xfrm>
          <a:prstGeom prst="rect">
            <a:avLst/>
          </a:prstGeom>
        </p:spPr>
      </p:pic>
      <p:pic>
        <p:nvPicPr>
          <p:cNvPr id="4" name="Рисунок 3" descr="i6HRG1VN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6367"/>
            <a:ext cx="3316167" cy="248712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75857" y="2513492"/>
            <a:ext cx="3168352" cy="18516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гимнастики</a:t>
            </a:r>
            <a:endParaRPr lang="ru-RU" sz="28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4811165"/>
            <a:ext cx="3316167" cy="21043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716" y="4811165"/>
            <a:ext cx="3909409" cy="2119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71" y="-125358"/>
            <a:ext cx="3523054" cy="26388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23728" y="1052736"/>
            <a:ext cx="216024" cy="576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93" y="2650604"/>
            <a:ext cx="2835555" cy="2002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3348</TotalTime>
  <Words>74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Контур</vt:lpstr>
      <vt:lpstr>    </vt:lpstr>
      <vt:lpstr>«Забота о здоровье – это важнейший труд воспитателя. От жизнедеятельности, бодрости детей зависит их духовная жизнь, мировоззрение, умственное развитие, прочность знаний, вера в свои силы …»  В.А. Сухомлинский </vt:lpstr>
      <vt:lpstr>Презентация PowerPoint</vt:lpstr>
      <vt:lpstr>Цветик- семицветик</vt:lpstr>
      <vt:lpstr>Презентация PowerPoint</vt:lpstr>
      <vt:lpstr>Презентация PowerPoint</vt:lpstr>
      <vt:lpstr>Презентация PowerPoint</vt:lpstr>
      <vt:lpstr>Презентация PowerPoint</vt:lpstr>
      <vt:lpstr>гимнастики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ilshat</dc:creator>
  <cp:lastModifiedBy>Acer</cp:lastModifiedBy>
  <cp:revision>181</cp:revision>
  <dcterms:created xsi:type="dcterms:W3CDTF">2017-09-23T09:57:16Z</dcterms:created>
  <dcterms:modified xsi:type="dcterms:W3CDTF">2022-11-13T16:12:17Z</dcterms:modified>
</cp:coreProperties>
</file>