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82" r:id="rId4"/>
    <p:sldId id="283" r:id="rId5"/>
    <p:sldId id="258" r:id="rId6"/>
    <p:sldId id="260" r:id="rId7"/>
    <p:sldId id="284" r:id="rId8"/>
    <p:sldId id="261" r:id="rId9"/>
    <p:sldId id="263" r:id="rId10"/>
    <p:sldId id="265" r:id="rId11"/>
    <p:sldId id="266" r:id="rId12"/>
    <p:sldId id="285" r:id="rId13"/>
    <p:sldId id="271" r:id="rId14"/>
    <p:sldId id="272" r:id="rId15"/>
    <p:sldId id="273" r:id="rId16"/>
    <p:sldId id="27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99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E6E8C8-04E9-4AD9-BA75-DBB000111423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578761-C73B-41F4-B80A-1161B15EF4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79481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78761-C73B-41F4-B80A-1161B15EF40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25240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17DEB-7EA7-4202-80A0-5A80D1AA206D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0C42A-580E-4465-8A0C-1330917AC1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13779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17DEB-7EA7-4202-80A0-5A80D1AA206D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0C42A-580E-4465-8A0C-1330917AC1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07608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17DEB-7EA7-4202-80A0-5A80D1AA206D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0C42A-580E-4465-8A0C-1330917AC1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7747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17DEB-7EA7-4202-80A0-5A80D1AA206D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0C42A-580E-4465-8A0C-1330917AC1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0946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17DEB-7EA7-4202-80A0-5A80D1AA206D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0C42A-580E-4465-8A0C-1330917AC1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9851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17DEB-7EA7-4202-80A0-5A80D1AA206D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0C42A-580E-4465-8A0C-1330917AC1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74767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17DEB-7EA7-4202-80A0-5A80D1AA206D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0C42A-580E-4465-8A0C-1330917AC1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97706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17DEB-7EA7-4202-80A0-5A80D1AA206D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0C42A-580E-4465-8A0C-1330917AC1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21876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17DEB-7EA7-4202-80A0-5A80D1AA206D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0C42A-580E-4465-8A0C-1330917AC1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95994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17DEB-7EA7-4202-80A0-5A80D1AA206D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0C42A-580E-4465-8A0C-1330917AC1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82324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17DEB-7EA7-4202-80A0-5A80D1AA206D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0C42A-580E-4465-8A0C-1330917AC1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338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B17DEB-7EA7-4202-80A0-5A80D1AA206D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70C42A-580E-4465-8A0C-1330917AC1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0791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012" y="836712"/>
            <a:ext cx="7685994" cy="2448272"/>
          </a:xfrm>
        </p:spPr>
        <p:txBody>
          <a:bodyPr>
            <a:noAutofit/>
          </a:bodyPr>
          <a:lstStyle/>
          <a:p>
            <a:r>
              <a:rPr lang="ru-RU" sz="6600" dirty="0" smtClean="0"/>
              <a:t/>
            </a:r>
            <a:br>
              <a:rPr lang="ru-RU" sz="6600" dirty="0" smtClean="0"/>
            </a:br>
            <a:r>
              <a:rPr lang="ru-RU" sz="6600" dirty="0"/>
              <a:t> </a:t>
            </a:r>
            <a:r>
              <a:rPr lang="ru-RU" sz="6600" dirty="0" smtClean="0"/>
              <a:t>Тема:</a:t>
            </a:r>
            <a:br>
              <a:rPr lang="ru-RU" sz="6600" dirty="0" smtClean="0"/>
            </a:br>
            <a:r>
              <a:rPr lang="ru-RU" sz="6600" b="1" dirty="0" smtClean="0">
                <a:solidFill>
                  <a:srgbClr val="FF0000"/>
                </a:solidFill>
              </a:rPr>
              <a:t>На  воде и в лесу </a:t>
            </a:r>
            <a:endParaRPr lang="ru-RU" sz="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091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052736"/>
            <a:ext cx="5486850" cy="548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34821" y="195232"/>
            <a:ext cx="593034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Снежноягодник белый 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3469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2" r="9799"/>
          <a:stretch/>
        </p:blipFill>
        <p:spPr bwMode="auto">
          <a:xfrm>
            <a:off x="1637154" y="1196752"/>
            <a:ext cx="5584692" cy="5390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60715" y="235967"/>
            <a:ext cx="493757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Жимолость лесная 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321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1700808"/>
            <a:ext cx="5800049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800" dirty="0" smtClean="0">
                <a:solidFill>
                  <a:srgbClr val="FF0000"/>
                </a:solidFill>
              </a:rPr>
              <a:t>Жалящие </a:t>
            </a:r>
          </a:p>
          <a:p>
            <a:pPr algn="ctr"/>
            <a:r>
              <a:rPr lang="ru-RU" sz="8800" dirty="0" smtClean="0">
                <a:solidFill>
                  <a:srgbClr val="FF0000"/>
                </a:solidFill>
              </a:rPr>
              <a:t>насекомые </a:t>
            </a:r>
            <a:endParaRPr lang="ru-RU" sz="8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6759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8" r="13636"/>
          <a:stretch/>
        </p:blipFill>
        <p:spPr bwMode="auto">
          <a:xfrm>
            <a:off x="827584" y="1052736"/>
            <a:ext cx="7237828" cy="5553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03848" y="440449"/>
            <a:ext cx="3744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Пчела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103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20688"/>
            <a:ext cx="7377241" cy="6059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792415" y="476671"/>
            <a:ext cx="130356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Оса 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6010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196752"/>
            <a:ext cx="7194376" cy="5395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 flipH="1">
            <a:off x="2892864" y="468352"/>
            <a:ext cx="35546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rgbClr val="FF0000"/>
                </a:solidFill>
              </a:rPr>
              <a:t>Ш</a:t>
            </a:r>
            <a:r>
              <a:rPr lang="ru-RU" sz="4800" b="1" dirty="0" smtClean="0">
                <a:solidFill>
                  <a:srgbClr val="FF0000"/>
                </a:solidFill>
              </a:rPr>
              <a:t>ершень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5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052736"/>
            <a:ext cx="8229600" cy="529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198867" y="476672"/>
            <a:ext cx="27462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Муравей 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3874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2D050"/>
            </a:gs>
            <a:gs pos="50000">
              <a:schemeClr val="accent3">
                <a:lumMod val="60000"/>
                <a:lumOff val="40000"/>
              </a:schemeClr>
            </a:gs>
            <a:gs pos="100000">
              <a:schemeClr val="accent3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2348880"/>
            <a:ext cx="844013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solidFill>
                  <a:srgbClr val="002060"/>
                </a:solidFill>
              </a:rPr>
              <a:t>Лесные опасности </a:t>
            </a:r>
            <a:endParaRPr lang="ru-RU" sz="8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0343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9752" y="2138707"/>
            <a:ext cx="4278222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3800" dirty="0" smtClean="0"/>
              <a:t>Ж</a:t>
            </a:r>
            <a:r>
              <a:rPr lang="ru-RU" sz="13800" dirty="0" smtClean="0">
                <a:solidFill>
                  <a:srgbClr val="FF0000"/>
                </a:solidFill>
              </a:rPr>
              <a:t>а́</a:t>
            </a:r>
            <a:r>
              <a:rPr lang="ru-RU" sz="13800" dirty="0" smtClean="0"/>
              <a:t>ло</a:t>
            </a:r>
            <a:endParaRPr lang="ru-RU" sz="13800" dirty="0"/>
          </a:p>
        </p:txBody>
      </p:sp>
    </p:spTree>
    <p:extLst>
      <p:ext uri="{BB962C8B-B14F-4D97-AF65-F5344CB8AC3E}">
        <p14:creationId xmlns:p14="http://schemas.microsoft.com/office/powerpoint/2010/main" val="2341351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2492896"/>
            <a:ext cx="730417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Ядовитые грибы  </a:t>
            </a:r>
            <a:endParaRPr lang="ru-RU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4664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219" y="2342875"/>
            <a:ext cx="4399091" cy="4556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289839"/>
            <a:ext cx="46085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Бледная поганка 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1" r="12129"/>
          <a:stretch/>
        </p:blipFill>
        <p:spPr bwMode="auto">
          <a:xfrm>
            <a:off x="4361872" y="2044165"/>
            <a:ext cx="4782127" cy="4855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97734"/>
            <a:ext cx="3978081" cy="1240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8443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620687"/>
            <a:ext cx="4620663" cy="6030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70417" y="235966"/>
            <a:ext cx="263565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Мухомор 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569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1700808"/>
            <a:ext cx="4926541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800" dirty="0" smtClean="0">
                <a:solidFill>
                  <a:srgbClr val="FF0000"/>
                </a:solidFill>
              </a:rPr>
              <a:t>Ядовитые</a:t>
            </a:r>
          </a:p>
          <a:p>
            <a:pPr algn="ctr"/>
            <a:r>
              <a:rPr lang="ru-RU" sz="8800" dirty="0" smtClean="0">
                <a:solidFill>
                  <a:srgbClr val="FF0000"/>
                </a:solidFill>
              </a:rPr>
              <a:t> ягоды </a:t>
            </a:r>
            <a:endParaRPr lang="ru-RU" sz="8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0862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73" t="16182" r="20000" b="4545"/>
          <a:stretch/>
        </p:blipFill>
        <p:spPr bwMode="auto">
          <a:xfrm>
            <a:off x="0" y="1866464"/>
            <a:ext cx="4912734" cy="4973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56174" y="711376"/>
            <a:ext cx="359598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Вороний глаз </a:t>
            </a:r>
            <a:endParaRPr lang="ru-RU" sz="4400" b="1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47" r="7512"/>
          <a:stretch/>
        </p:blipFill>
        <p:spPr bwMode="auto">
          <a:xfrm>
            <a:off x="5098472" y="1881241"/>
            <a:ext cx="4045528" cy="4976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1842" y="507929"/>
            <a:ext cx="2998787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425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76872"/>
            <a:ext cx="4347887" cy="3331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7378" y="836712"/>
            <a:ext cx="464518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Волчье лыко 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7566" y="2289280"/>
            <a:ext cx="4656434" cy="3319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0011" y="646110"/>
            <a:ext cx="3831544" cy="169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9882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26</Words>
  <Application>Microsoft Office PowerPoint</Application>
  <PresentationFormat>Экран (4:3)</PresentationFormat>
  <Paragraphs>19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Arial</vt:lpstr>
      <vt:lpstr>Calibri</vt:lpstr>
      <vt:lpstr>Тема Office</vt:lpstr>
      <vt:lpstr>  Тема: На  воде и в лесу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Элемент</dc:creator>
  <cp:lastModifiedBy>Лилия</cp:lastModifiedBy>
  <cp:revision>16</cp:revision>
  <dcterms:created xsi:type="dcterms:W3CDTF">2015-10-11T14:46:07Z</dcterms:created>
  <dcterms:modified xsi:type="dcterms:W3CDTF">2022-11-17T06:40:17Z</dcterms:modified>
</cp:coreProperties>
</file>